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 id="2147483701" r:id="rId3"/>
    <p:sldMasterId id="2147483693" r:id="rId4"/>
    <p:sldMasterId id="2147483672" r:id="rId5"/>
    <p:sldMasterId id="2147483707" r:id="rId6"/>
    <p:sldMasterId id="2147483766" r:id="rId7"/>
  </p:sldMasterIdLst>
  <p:notesMasterIdLst>
    <p:notesMasterId r:id="rId26"/>
  </p:notesMasterIdLst>
  <p:handoutMasterIdLst>
    <p:handoutMasterId r:id="rId27"/>
  </p:handoutMasterIdLst>
  <p:sldIdLst>
    <p:sldId id="327" r:id="rId8"/>
    <p:sldId id="423" r:id="rId9"/>
    <p:sldId id="293" r:id="rId10"/>
    <p:sldId id="404" r:id="rId11"/>
    <p:sldId id="401" r:id="rId12"/>
    <p:sldId id="424" r:id="rId13"/>
    <p:sldId id="400" r:id="rId14"/>
    <p:sldId id="425" r:id="rId15"/>
    <p:sldId id="338" r:id="rId16"/>
    <p:sldId id="414" r:id="rId17"/>
    <p:sldId id="410" r:id="rId18"/>
    <p:sldId id="416" r:id="rId19"/>
    <p:sldId id="418" r:id="rId20"/>
    <p:sldId id="420" r:id="rId21"/>
    <p:sldId id="415" r:id="rId22"/>
    <p:sldId id="408" r:id="rId23"/>
    <p:sldId id="413" r:id="rId24"/>
    <p:sldId id="307" r:id="rId25"/>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122351"/>
    <a:srgbClr val="0D0D0D"/>
    <a:srgbClr val="003E72"/>
    <a:srgbClr val="008CCC"/>
    <a:srgbClr val="122053"/>
    <a:srgbClr val="FA6300"/>
    <a:srgbClr val="F37021"/>
    <a:srgbClr val="EE31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443" autoAdjust="0"/>
    <p:restoredTop sz="66734" autoAdjust="0"/>
  </p:normalViewPr>
  <p:slideViewPr>
    <p:cSldViewPr snapToGrid="0">
      <p:cViewPr varScale="1">
        <p:scale>
          <a:sx n="84" d="100"/>
          <a:sy n="84" d="100"/>
        </p:scale>
        <p:origin x="660" y="7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ui\our\shared\Killeen.Tim\ppt%20presentations\2017.Jan.BOT.Enrollment\Copy%20of%20UofI-HistoricalEnrData%20(002).xls"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ui\our\shared\Killeen.Tim\ppt%20presentations\2017.Jan.BOT.Enrollment\3campusprojectio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cked"/>
        <c:varyColors val="0"/>
        <c:ser>
          <c:idx val="0"/>
          <c:order val="0"/>
          <c:tx>
            <c:strRef>
              <c:f>Enrollments!$B$4:$B$5</c:f>
              <c:strCache>
                <c:ptCount val="2"/>
                <c:pt idx="0">
                  <c:v>Springfield </c:v>
                </c:pt>
              </c:strCache>
            </c:strRef>
          </c:tx>
          <c:spPr>
            <a:solidFill>
              <a:schemeClr val="tx2"/>
            </a:solidFill>
            <a:ln>
              <a:noFill/>
            </a:ln>
            <a:effectLst/>
          </c:spPr>
          <c:cat>
            <c:numRef>
              <c:f>Enrollments!$A$6:$A$154</c:f>
              <c:numCache>
                <c:formatCode>General</c:formatCode>
                <c:ptCount val="149"/>
                <c:pt idx="0">
                  <c:v>1868</c:v>
                </c:pt>
                <c:pt idx="1">
                  <c:v>1869</c:v>
                </c:pt>
                <c:pt idx="2">
                  <c:v>1870</c:v>
                </c:pt>
                <c:pt idx="3">
                  <c:v>1871</c:v>
                </c:pt>
                <c:pt idx="4">
                  <c:v>1872</c:v>
                </c:pt>
                <c:pt idx="5">
                  <c:v>1873</c:v>
                </c:pt>
                <c:pt idx="6">
                  <c:v>1874</c:v>
                </c:pt>
                <c:pt idx="7">
                  <c:v>1875</c:v>
                </c:pt>
                <c:pt idx="8">
                  <c:v>1876</c:v>
                </c:pt>
                <c:pt idx="9">
                  <c:v>1877</c:v>
                </c:pt>
                <c:pt idx="10">
                  <c:v>1878</c:v>
                </c:pt>
                <c:pt idx="11">
                  <c:v>1879</c:v>
                </c:pt>
                <c:pt idx="12">
                  <c:v>1880</c:v>
                </c:pt>
                <c:pt idx="13">
                  <c:v>1881</c:v>
                </c:pt>
                <c:pt idx="14">
                  <c:v>1882</c:v>
                </c:pt>
                <c:pt idx="15">
                  <c:v>1883</c:v>
                </c:pt>
                <c:pt idx="16">
                  <c:v>1884</c:v>
                </c:pt>
                <c:pt idx="17">
                  <c:v>1885</c:v>
                </c:pt>
                <c:pt idx="18">
                  <c:v>1886</c:v>
                </c:pt>
                <c:pt idx="19">
                  <c:v>1887</c:v>
                </c:pt>
                <c:pt idx="20">
                  <c:v>1888</c:v>
                </c:pt>
                <c:pt idx="21">
                  <c:v>1889</c:v>
                </c:pt>
                <c:pt idx="22">
                  <c:v>1890</c:v>
                </c:pt>
                <c:pt idx="23">
                  <c:v>1891</c:v>
                </c:pt>
                <c:pt idx="24">
                  <c:v>1892</c:v>
                </c:pt>
                <c:pt idx="25">
                  <c:v>1893</c:v>
                </c:pt>
                <c:pt idx="26">
                  <c:v>1894</c:v>
                </c:pt>
                <c:pt idx="27">
                  <c:v>1895</c:v>
                </c:pt>
                <c:pt idx="28">
                  <c:v>1896</c:v>
                </c:pt>
                <c:pt idx="29">
                  <c:v>1897</c:v>
                </c:pt>
                <c:pt idx="30">
                  <c:v>1898</c:v>
                </c:pt>
                <c:pt idx="31">
                  <c:v>1899</c:v>
                </c:pt>
                <c:pt idx="32">
                  <c:v>1900</c:v>
                </c:pt>
                <c:pt idx="33">
                  <c:v>1901</c:v>
                </c:pt>
                <c:pt idx="34">
                  <c:v>1902</c:v>
                </c:pt>
                <c:pt idx="35">
                  <c:v>1903</c:v>
                </c:pt>
                <c:pt idx="36">
                  <c:v>1904</c:v>
                </c:pt>
                <c:pt idx="37">
                  <c:v>1905</c:v>
                </c:pt>
                <c:pt idx="38">
                  <c:v>1906</c:v>
                </c:pt>
                <c:pt idx="39">
                  <c:v>1907</c:v>
                </c:pt>
                <c:pt idx="40">
                  <c:v>1908</c:v>
                </c:pt>
                <c:pt idx="41">
                  <c:v>1909</c:v>
                </c:pt>
                <c:pt idx="42">
                  <c:v>1910</c:v>
                </c:pt>
                <c:pt idx="43">
                  <c:v>1911</c:v>
                </c:pt>
                <c:pt idx="44">
                  <c:v>1912</c:v>
                </c:pt>
                <c:pt idx="45">
                  <c:v>1913</c:v>
                </c:pt>
                <c:pt idx="46">
                  <c:v>1914</c:v>
                </c:pt>
                <c:pt idx="47">
                  <c:v>1915</c:v>
                </c:pt>
                <c:pt idx="48">
                  <c:v>1916</c:v>
                </c:pt>
                <c:pt idx="49">
                  <c:v>1917</c:v>
                </c:pt>
                <c:pt idx="50">
                  <c:v>1918</c:v>
                </c:pt>
                <c:pt idx="51">
                  <c:v>1919</c:v>
                </c:pt>
                <c:pt idx="52">
                  <c:v>1920</c:v>
                </c:pt>
                <c:pt idx="53">
                  <c:v>1921</c:v>
                </c:pt>
                <c:pt idx="54">
                  <c:v>1922</c:v>
                </c:pt>
                <c:pt idx="55">
                  <c:v>1923</c:v>
                </c:pt>
                <c:pt idx="56">
                  <c:v>1924</c:v>
                </c:pt>
                <c:pt idx="57">
                  <c:v>1925</c:v>
                </c:pt>
                <c:pt idx="58">
                  <c:v>1926</c:v>
                </c:pt>
                <c:pt idx="59">
                  <c:v>1927</c:v>
                </c:pt>
                <c:pt idx="60">
                  <c:v>1928</c:v>
                </c:pt>
                <c:pt idx="61">
                  <c:v>1929</c:v>
                </c:pt>
                <c:pt idx="62">
                  <c:v>1930</c:v>
                </c:pt>
                <c:pt idx="63">
                  <c:v>1931</c:v>
                </c:pt>
                <c:pt idx="64">
                  <c:v>1932</c:v>
                </c:pt>
                <c:pt idx="65">
                  <c:v>1933</c:v>
                </c:pt>
                <c:pt idx="66">
                  <c:v>1934</c:v>
                </c:pt>
                <c:pt idx="67">
                  <c:v>1935</c:v>
                </c:pt>
                <c:pt idx="68">
                  <c:v>1936</c:v>
                </c:pt>
                <c:pt idx="69">
                  <c:v>1937</c:v>
                </c:pt>
                <c:pt idx="70">
                  <c:v>1938</c:v>
                </c:pt>
                <c:pt idx="71">
                  <c:v>1939</c:v>
                </c:pt>
                <c:pt idx="72">
                  <c:v>1940</c:v>
                </c:pt>
                <c:pt idx="73">
                  <c:v>1941</c:v>
                </c:pt>
                <c:pt idx="74">
                  <c:v>1942</c:v>
                </c:pt>
                <c:pt idx="75">
                  <c:v>1943</c:v>
                </c:pt>
                <c:pt idx="76">
                  <c:v>1944</c:v>
                </c:pt>
                <c:pt idx="77">
                  <c:v>1945</c:v>
                </c:pt>
                <c:pt idx="78">
                  <c:v>1946</c:v>
                </c:pt>
                <c:pt idx="79">
                  <c:v>1947</c:v>
                </c:pt>
                <c:pt idx="80">
                  <c:v>1948</c:v>
                </c:pt>
                <c:pt idx="81">
                  <c:v>1949</c:v>
                </c:pt>
                <c:pt idx="82">
                  <c:v>1950</c:v>
                </c:pt>
                <c:pt idx="83">
                  <c:v>1951</c:v>
                </c:pt>
                <c:pt idx="84">
                  <c:v>1952</c:v>
                </c:pt>
                <c:pt idx="85">
                  <c:v>1953</c:v>
                </c:pt>
                <c:pt idx="86">
                  <c:v>1954</c:v>
                </c:pt>
                <c:pt idx="87">
                  <c:v>1955</c:v>
                </c:pt>
                <c:pt idx="88">
                  <c:v>1956</c:v>
                </c:pt>
                <c:pt idx="89">
                  <c:v>1957</c:v>
                </c:pt>
                <c:pt idx="90">
                  <c:v>1958</c:v>
                </c:pt>
                <c:pt idx="91">
                  <c:v>1959</c:v>
                </c:pt>
                <c:pt idx="92">
                  <c:v>1960</c:v>
                </c:pt>
                <c:pt idx="93">
                  <c:v>1961</c:v>
                </c:pt>
                <c:pt idx="94">
                  <c:v>1962</c:v>
                </c:pt>
                <c:pt idx="95">
                  <c:v>1963</c:v>
                </c:pt>
                <c:pt idx="96">
                  <c:v>1964</c:v>
                </c:pt>
                <c:pt idx="97">
                  <c:v>1965</c:v>
                </c:pt>
                <c:pt idx="98">
                  <c:v>1966</c:v>
                </c:pt>
                <c:pt idx="99">
                  <c:v>1967</c:v>
                </c:pt>
                <c:pt idx="100">
                  <c:v>1968</c:v>
                </c:pt>
                <c:pt idx="101">
                  <c:v>1969</c:v>
                </c:pt>
                <c:pt idx="102">
                  <c:v>1970</c:v>
                </c:pt>
                <c:pt idx="103">
                  <c:v>1971</c:v>
                </c:pt>
                <c:pt idx="104">
                  <c:v>1972</c:v>
                </c:pt>
                <c:pt idx="105">
                  <c:v>1973</c:v>
                </c:pt>
                <c:pt idx="106">
                  <c:v>1974</c:v>
                </c:pt>
                <c:pt idx="107">
                  <c:v>1975</c:v>
                </c:pt>
                <c:pt idx="108">
                  <c:v>1976</c:v>
                </c:pt>
                <c:pt idx="109">
                  <c:v>1977</c:v>
                </c:pt>
                <c:pt idx="110">
                  <c:v>1978</c:v>
                </c:pt>
                <c:pt idx="111">
                  <c:v>1979</c:v>
                </c:pt>
                <c:pt idx="112">
                  <c:v>1980</c:v>
                </c:pt>
                <c:pt idx="113">
                  <c:v>1981</c:v>
                </c:pt>
                <c:pt idx="114">
                  <c:v>1982</c:v>
                </c:pt>
                <c:pt idx="115">
                  <c:v>1983</c:v>
                </c:pt>
                <c:pt idx="116">
                  <c:v>1984</c:v>
                </c:pt>
                <c:pt idx="117">
                  <c:v>1985</c:v>
                </c:pt>
                <c:pt idx="118">
                  <c:v>1986</c:v>
                </c:pt>
                <c:pt idx="119">
                  <c:v>1987</c:v>
                </c:pt>
                <c:pt idx="120">
                  <c:v>1988</c:v>
                </c:pt>
                <c:pt idx="121">
                  <c:v>1989</c:v>
                </c:pt>
                <c:pt idx="122">
                  <c:v>1990</c:v>
                </c:pt>
                <c:pt idx="123">
                  <c:v>1991</c:v>
                </c:pt>
                <c:pt idx="124">
                  <c:v>1992</c:v>
                </c:pt>
                <c:pt idx="125">
                  <c:v>1993</c:v>
                </c:pt>
                <c:pt idx="126">
                  <c:v>1994</c:v>
                </c:pt>
                <c:pt idx="127">
                  <c:v>1995</c:v>
                </c:pt>
                <c:pt idx="128">
                  <c:v>1996</c:v>
                </c:pt>
                <c:pt idx="129">
                  <c:v>1997</c:v>
                </c:pt>
                <c:pt idx="130">
                  <c:v>1998</c:v>
                </c:pt>
                <c:pt idx="131">
                  <c:v>1999</c:v>
                </c:pt>
                <c:pt idx="132">
                  <c:v>2000</c:v>
                </c:pt>
                <c:pt idx="133">
                  <c:v>2001</c:v>
                </c:pt>
                <c:pt idx="134">
                  <c:v>2002</c:v>
                </c:pt>
                <c:pt idx="135">
                  <c:v>2003</c:v>
                </c:pt>
                <c:pt idx="136">
                  <c:v>2004</c:v>
                </c:pt>
                <c:pt idx="137">
                  <c:v>2005</c:v>
                </c:pt>
                <c:pt idx="138">
                  <c:v>2006</c:v>
                </c:pt>
                <c:pt idx="139">
                  <c:v>2007</c:v>
                </c:pt>
                <c:pt idx="140">
                  <c:v>2008</c:v>
                </c:pt>
                <c:pt idx="141">
                  <c:v>2009</c:v>
                </c:pt>
                <c:pt idx="142">
                  <c:v>2010</c:v>
                </c:pt>
                <c:pt idx="143">
                  <c:v>2011</c:v>
                </c:pt>
                <c:pt idx="144">
                  <c:v>2012</c:v>
                </c:pt>
                <c:pt idx="145">
                  <c:v>2013</c:v>
                </c:pt>
                <c:pt idx="146">
                  <c:v>2014</c:v>
                </c:pt>
                <c:pt idx="147">
                  <c:v>2015</c:v>
                </c:pt>
                <c:pt idx="148">
                  <c:v>2016</c:v>
                </c:pt>
              </c:numCache>
            </c:numRef>
          </c:cat>
          <c:val>
            <c:numRef>
              <c:f>Enrollments!$B$6:$B$154</c:f>
              <c:numCache>
                <c:formatCode>General</c:formatCode>
                <c:ptCount val="149"/>
                <c:pt idx="102" formatCode="_(* #,##0_);_(* \(#,##0\);_(* &quot;-&quot;??_);_(@_)">
                  <c:v>811</c:v>
                </c:pt>
                <c:pt idx="103" formatCode="_(* #,##0_);_(* \(#,##0\);_(* &quot;-&quot;??_);_(@_)">
                  <c:v>1569</c:v>
                </c:pt>
                <c:pt idx="104" formatCode="_(* #,##0_);_(* \(#,##0\);_(* &quot;-&quot;??_);_(@_)">
                  <c:v>2327</c:v>
                </c:pt>
                <c:pt idx="105" formatCode="_(* #,##0_);_(* \(#,##0\);_(* &quot;-&quot;??_);_(@_)">
                  <c:v>2860</c:v>
                </c:pt>
                <c:pt idx="106" formatCode="_(* #,##0_);_(* \(#,##0\);_(* &quot;-&quot;??_);_(@_)">
                  <c:v>3387</c:v>
                </c:pt>
                <c:pt idx="107" formatCode="_(* #,##0_);_(* \(#,##0\);_(* &quot;-&quot;??_);_(@_)">
                  <c:v>3977</c:v>
                </c:pt>
                <c:pt idx="108" formatCode="_(* #,##0_);_(* \(#,##0\);_(* &quot;-&quot;??_);_(@_)">
                  <c:v>3792</c:v>
                </c:pt>
                <c:pt idx="109" formatCode="_(* #,##0_);_(* \(#,##0\);_(* &quot;-&quot;??_);_(@_)">
                  <c:v>3612</c:v>
                </c:pt>
                <c:pt idx="110" formatCode="_(* #,##0_);_(* \(#,##0\);_(* &quot;-&quot;??_);_(@_)">
                  <c:v>3469</c:v>
                </c:pt>
                <c:pt idx="111" formatCode="_(* #,##0_);_(* \(#,##0\);_(* &quot;-&quot;??_);_(@_)">
                  <c:v>3518</c:v>
                </c:pt>
                <c:pt idx="112" formatCode="_(* #,##0_);_(* \(#,##0\);_(* &quot;-&quot;??_);_(@_)">
                  <c:v>3683</c:v>
                </c:pt>
                <c:pt idx="113" formatCode="_(* #,##0_);_(* \(#,##0\);_(* &quot;-&quot;??_);_(@_)">
                  <c:v>3639</c:v>
                </c:pt>
                <c:pt idx="114" formatCode="_(* #,##0_);_(* \(#,##0\);_(* &quot;-&quot;??_);_(@_)">
                  <c:v>3327</c:v>
                </c:pt>
                <c:pt idx="115" formatCode="_(* #,##0_);_(* \(#,##0\);_(* &quot;-&quot;??_);_(@_)">
                  <c:v>3197</c:v>
                </c:pt>
                <c:pt idx="116" formatCode="_(* #,##0_);_(* \(#,##0\);_(* &quot;-&quot;??_);_(@_)">
                  <c:v>3027</c:v>
                </c:pt>
                <c:pt idx="117" formatCode="_(* #,##0_);_(* \(#,##0\);_(* &quot;-&quot;??_);_(@_)">
                  <c:v>3236</c:v>
                </c:pt>
                <c:pt idx="118" formatCode="_(* #,##0_);_(* \(#,##0\);_(* &quot;-&quot;??_);_(@_)">
                  <c:v>3485</c:v>
                </c:pt>
                <c:pt idx="119" formatCode="_(* #,##0_);_(* \(#,##0\);_(* &quot;-&quot;??_);_(@_)">
                  <c:v>3907</c:v>
                </c:pt>
                <c:pt idx="120" formatCode="_(* #,##0_);_(* \(#,##0\);_(* &quot;-&quot;??_);_(@_)">
                  <c:v>3942</c:v>
                </c:pt>
                <c:pt idx="121" formatCode="_(* #,##0_);_(* \(#,##0\);_(* &quot;-&quot;??_);_(@_)">
                  <c:v>3971</c:v>
                </c:pt>
                <c:pt idx="122" formatCode="_(* #,##0_);_(* \(#,##0\);_(* &quot;-&quot;??_);_(@_)">
                  <c:v>4347</c:v>
                </c:pt>
                <c:pt idx="123" formatCode="_(* #,##0_);_(* \(#,##0\);_(* &quot;-&quot;??_);_(@_)">
                  <c:v>4514</c:v>
                </c:pt>
                <c:pt idx="124" formatCode="_(* #,##0_);_(* \(#,##0\);_(* &quot;-&quot;??_);_(@_)">
                  <c:v>4536</c:v>
                </c:pt>
                <c:pt idx="125" formatCode="_(* #,##0_);_(* \(#,##0\);_(* &quot;-&quot;??_);_(@_)">
                  <c:v>4451</c:v>
                </c:pt>
                <c:pt idx="126" formatCode="_(* #,##0_);_(* \(#,##0\);_(* &quot;-&quot;??_);_(@_)">
                  <c:v>4384</c:v>
                </c:pt>
                <c:pt idx="127" formatCode="_(* #,##0_);_(* \(#,##0\);_(* &quot;-&quot;??_);_(@_)">
                  <c:v>4702</c:v>
                </c:pt>
                <c:pt idx="128" formatCode="_(* #,##0_);_(* \(#,##0\);_(* &quot;-&quot;??_);_(@_)">
                  <c:v>4611</c:v>
                </c:pt>
                <c:pt idx="129" formatCode="_(* #,##0_);_(* \(#,##0\);_(* &quot;-&quot;??_);_(@_)">
                  <c:v>4463</c:v>
                </c:pt>
                <c:pt idx="130" formatCode="_(* #,##0_);_(* \(#,##0\);_(* &quot;-&quot;??_);_(@_)">
                  <c:v>4334</c:v>
                </c:pt>
                <c:pt idx="131" formatCode="_(* #,##0_);_(* \(#,##0\);_(* &quot;-&quot;??_);_(@_)">
                  <c:v>4079</c:v>
                </c:pt>
                <c:pt idx="132" formatCode="_(* #,##0_);_(* \(#,##0\);_(* &quot;-&quot;??_);_(@_)">
                  <c:v>3942</c:v>
                </c:pt>
                <c:pt idx="133" formatCode="_(* #,##0_);_(* \(#,##0\);_(* &quot;-&quot;??_);_(@_)">
                  <c:v>4288</c:v>
                </c:pt>
                <c:pt idx="134" formatCode="_(* #,##0_);_(* \(#,##0\);_(* &quot;-&quot;??_);_(@_)">
                  <c:v>4451</c:v>
                </c:pt>
                <c:pt idx="135" formatCode="_(* #,##0_);_(* \(#,##0\);_(* &quot;-&quot;??_);_(@_)">
                  <c:v>4574</c:v>
                </c:pt>
                <c:pt idx="136" formatCode="_(* #,##0_);_(* \(#,##0\);_(* &quot;-&quot;??_);_(@_)">
                  <c:v>4396</c:v>
                </c:pt>
                <c:pt idx="137" formatCode="_(* #,##0_);_(* \(#,##0\);_(* &quot;-&quot;??_);_(@_)">
                  <c:v>4517</c:v>
                </c:pt>
                <c:pt idx="138" formatCode="_(* #,##0_);_(* \(#,##0\);_(* &quot;-&quot;??_);_(@_)">
                  <c:v>4761</c:v>
                </c:pt>
                <c:pt idx="139" formatCode="_(* #,##0_);_(* \(#,##0\);_(* &quot;-&quot;??_);_(@_)">
                  <c:v>4855</c:v>
                </c:pt>
                <c:pt idx="140" formatCode="_(* #,##0_);_(* \(#,##0\);_(* &quot;-&quot;??_);_(@_)">
                  <c:v>4711</c:v>
                </c:pt>
                <c:pt idx="141" formatCode="_(* #,##0_);_(* \(#,##0\);_(* &quot;-&quot;??_);_(@_)">
                  <c:v>4977</c:v>
                </c:pt>
                <c:pt idx="142" formatCode="_(* #,##0_);_(* \(#,##0\);_(* &quot;-&quot;??_);_(@_)">
                  <c:v>5174</c:v>
                </c:pt>
                <c:pt idx="143" formatCode="_(* #,##0_);_(* \(#,##0\);_(* &quot;-&quot;??_);_(@_)">
                  <c:v>5137</c:v>
                </c:pt>
                <c:pt idx="144" formatCode="_(* #,##0_);_(* \(#,##0\);_(* &quot;-&quot;??_);_(@_)">
                  <c:v>5048</c:v>
                </c:pt>
                <c:pt idx="145" formatCode="_(* #,##0_);_(* \(#,##0\);_(* &quot;-&quot;??_);_(@_)">
                  <c:v>5137</c:v>
                </c:pt>
                <c:pt idx="146" formatCode="_(* #,##0_);_(* \(#,##0\);_(* &quot;-&quot;??_);_(@_)">
                  <c:v>5431</c:v>
                </c:pt>
                <c:pt idx="147" formatCode="_(* #,##0_);_(* \(#,##0\);_(* &quot;-&quot;??_);_(@_)">
                  <c:v>5402</c:v>
                </c:pt>
                <c:pt idx="148" formatCode="_(* #,##0_);_(* \(#,##0\);_(* &quot;-&quot;??_);_(@_)">
                  <c:v>5428</c:v>
                </c:pt>
              </c:numCache>
            </c:numRef>
          </c:val>
        </c:ser>
        <c:ser>
          <c:idx val="1"/>
          <c:order val="1"/>
          <c:tx>
            <c:strRef>
              <c:f>Enrollments!$C$4:$C$5</c:f>
              <c:strCache>
                <c:ptCount val="2"/>
                <c:pt idx="0">
                  <c:v>Chicago</c:v>
                </c:pt>
              </c:strCache>
            </c:strRef>
          </c:tx>
          <c:spPr>
            <a:solidFill>
              <a:srgbClr val="C00000"/>
            </a:solidFill>
            <a:ln>
              <a:noFill/>
            </a:ln>
            <a:effectLst/>
          </c:spPr>
          <c:cat>
            <c:numRef>
              <c:f>Enrollments!$A$6:$A$154</c:f>
              <c:numCache>
                <c:formatCode>General</c:formatCode>
                <c:ptCount val="149"/>
                <c:pt idx="0">
                  <c:v>1868</c:v>
                </c:pt>
                <c:pt idx="1">
                  <c:v>1869</c:v>
                </c:pt>
                <c:pt idx="2">
                  <c:v>1870</c:v>
                </c:pt>
                <c:pt idx="3">
                  <c:v>1871</c:v>
                </c:pt>
                <c:pt idx="4">
                  <c:v>1872</c:v>
                </c:pt>
                <c:pt idx="5">
                  <c:v>1873</c:v>
                </c:pt>
                <c:pt idx="6">
                  <c:v>1874</c:v>
                </c:pt>
                <c:pt idx="7">
                  <c:v>1875</c:v>
                </c:pt>
                <c:pt idx="8">
                  <c:v>1876</c:v>
                </c:pt>
                <c:pt idx="9">
                  <c:v>1877</c:v>
                </c:pt>
                <c:pt idx="10">
                  <c:v>1878</c:v>
                </c:pt>
                <c:pt idx="11">
                  <c:v>1879</c:v>
                </c:pt>
                <c:pt idx="12">
                  <c:v>1880</c:v>
                </c:pt>
                <c:pt idx="13">
                  <c:v>1881</c:v>
                </c:pt>
                <c:pt idx="14">
                  <c:v>1882</c:v>
                </c:pt>
                <c:pt idx="15">
                  <c:v>1883</c:v>
                </c:pt>
                <c:pt idx="16">
                  <c:v>1884</c:v>
                </c:pt>
                <c:pt idx="17">
                  <c:v>1885</c:v>
                </c:pt>
                <c:pt idx="18">
                  <c:v>1886</c:v>
                </c:pt>
                <c:pt idx="19">
                  <c:v>1887</c:v>
                </c:pt>
                <c:pt idx="20">
                  <c:v>1888</c:v>
                </c:pt>
                <c:pt idx="21">
                  <c:v>1889</c:v>
                </c:pt>
                <c:pt idx="22">
                  <c:v>1890</c:v>
                </c:pt>
                <c:pt idx="23">
                  <c:v>1891</c:v>
                </c:pt>
                <c:pt idx="24">
                  <c:v>1892</c:v>
                </c:pt>
                <c:pt idx="25">
                  <c:v>1893</c:v>
                </c:pt>
                <c:pt idx="26">
                  <c:v>1894</c:v>
                </c:pt>
                <c:pt idx="27">
                  <c:v>1895</c:v>
                </c:pt>
                <c:pt idx="28">
                  <c:v>1896</c:v>
                </c:pt>
                <c:pt idx="29">
                  <c:v>1897</c:v>
                </c:pt>
                <c:pt idx="30">
                  <c:v>1898</c:v>
                </c:pt>
                <c:pt idx="31">
                  <c:v>1899</c:v>
                </c:pt>
                <c:pt idx="32">
                  <c:v>1900</c:v>
                </c:pt>
                <c:pt idx="33">
                  <c:v>1901</c:v>
                </c:pt>
                <c:pt idx="34">
                  <c:v>1902</c:v>
                </c:pt>
                <c:pt idx="35">
                  <c:v>1903</c:v>
                </c:pt>
                <c:pt idx="36">
                  <c:v>1904</c:v>
                </c:pt>
                <c:pt idx="37">
                  <c:v>1905</c:v>
                </c:pt>
                <c:pt idx="38">
                  <c:v>1906</c:v>
                </c:pt>
                <c:pt idx="39">
                  <c:v>1907</c:v>
                </c:pt>
                <c:pt idx="40">
                  <c:v>1908</c:v>
                </c:pt>
                <c:pt idx="41">
                  <c:v>1909</c:v>
                </c:pt>
                <c:pt idx="42">
                  <c:v>1910</c:v>
                </c:pt>
                <c:pt idx="43">
                  <c:v>1911</c:v>
                </c:pt>
                <c:pt idx="44">
                  <c:v>1912</c:v>
                </c:pt>
                <c:pt idx="45">
                  <c:v>1913</c:v>
                </c:pt>
                <c:pt idx="46">
                  <c:v>1914</c:v>
                </c:pt>
                <c:pt idx="47">
                  <c:v>1915</c:v>
                </c:pt>
                <c:pt idx="48">
                  <c:v>1916</c:v>
                </c:pt>
                <c:pt idx="49">
                  <c:v>1917</c:v>
                </c:pt>
                <c:pt idx="50">
                  <c:v>1918</c:v>
                </c:pt>
                <c:pt idx="51">
                  <c:v>1919</c:v>
                </c:pt>
                <c:pt idx="52">
                  <c:v>1920</c:v>
                </c:pt>
                <c:pt idx="53">
                  <c:v>1921</c:v>
                </c:pt>
                <c:pt idx="54">
                  <c:v>1922</c:v>
                </c:pt>
                <c:pt idx="55">
                  <c:v>1923</c:v>
                </c:pt>
                <c:pt idx="56">
                  <c:v>1924</c:v>
                </c:pt>
                <c:pt idx="57">
                  <c:v>1925</c:v>
                </c:pt>
                <c:pt idx="58">
                  <c:v>1926</c:v>
                </c:pt>
                <c:pt idx="59">
                  <c:v>1927</c:v>
                </c:pt>
                <c:pt idx="60">
                  <c:v>1928</c:v>
                </c:pt>
                <c:pt idx="61">
                  <c:v>1929</c:v>
                </c:pt>
                <c:pt idx="62">
                  <c:v>1930</c:v>
                </c:pt>
                <c:pt idx="63">
                  <c:v>1931</c:v>
                </c:pt>
                <c:pt idx="64">
                  <c:v>1932</c:v>
                </c:pt>
                <c:pt idx="65">
                  <c:v>1933</c:v>
                </c:pt>
                <c:pt idx="66">
                  <c:v>1934</c:v>
                </c:pt>
                <c:pt idx="67">
                  <c:v>1935</c:v>
                </c:pt>
                <c:pt idx="68">
                  <c:v>1936</c:v>
                </c:pt>
                <c:pt idx="69">
                  <c:v>1937</c:v>
                </c:pt>
                <c:pt idx="70">
                  <c:v>1938</c:v>
                </c:pt>
                <c:pt idx="71">
                  <c:v>1939</c:v>
                </c:pt>
                <c:pt idx="72">
                  <c:v>1940</c:v>
                </c:pt>
                <c:pt idx="73">
                  <c:v>1941</c:v>
                </c:pt>
                <c:pt idx="74">
                  <c:v>1942</c:v>
                </c:pt>
                <c:pt idx="75">
                  <c:v>1943</c:v>
                </c:pt>
                <c:pt idx="76">
                  <c:v>1944</c:v>
                </c:pt>
                <c:pt idx="77">
                  <c:v>1945</c:v>
                </c:pt>
                <c:pt idx="78">
                  <c:v>1946</c:v>
                </c:pt>
                <c:pt idx="79">
                  <c:v>1947</c:v>
                </c:pt>
                <c:pt idx="80">
                  <c:v>1948</c:v>
                </c:pt>
                <c:pt idx="81">
                  <c:v>1949</c:v>
                </c:pt>
                <c:pt idx="82">
                  <c:v>1950</c:v>
                </c:pt>
                <c:pt idx="83">
                  <c:v>1951</c:v>
                </c:pt>
                <c:pt idx="84">
                  <c:v>1952</c:v>
                </c:pt>
                <c:pt idx="85">
                  <c:v>1953</c:v>
                </c:pt>
                <c:pt idx="86">
                  <c:v>1954</c:v>
                </c:pt>
                <c:pt idx="87">
                  <c:v>1955</c:v>
                </c:pt>
                <c:pt idx="88">
                  <c:v>1956</c:v>
                </c:pt>
                <c:pt idx="89">
                  <c:v>1957</c:v>
                </c:pt>
                <c:pt idx="90">
                  <c:v>1958</c:v>
                </c:pt>
                <c:pt idx="91">
                  <c:v>1959</c:v>
                </c:pt>
                <c:pt idx="92">
                  <c:v>1960</c:v>
                </c:pt>
                <c:pt idx="93">
                  <c:v>1961</c:v>
                </c:pt>
                <c:pt idx="94">
                  <c:v>1962</c:v>
                </c:pt>
                <c:pt idx="95">
                  <c:v>1963</c:v>
                </c:pt>
                <c:pt idx="96">
                  <c:v>1964</c:v>
                </c:pt>
                <c:pt idx="97">
                  <c:v>1965</c:v>
                </c:pt>
                <c:pt idx="98">
                  <c:v>1966</c:v>
                </c:pt>
                <c:pt idx="99">
                  <c:v>1967</c:v>
                </c:pt>
                <c:pt idx="100">
                  <c:v>1968</c:v>
                </c:pt>
                <c:pt idx="101">
                  <c:v>1969</c:v>
                </c:pt>
                <c:pt idx="102">
                  <c:v>1970</c:v>
                </c:pt>
                <c:pt idx="103">
                  <c:v>1971</c:v>
                </c:pt>
                <c:pt idx="104">
                  <c:v>1972</c:v>
                </c:pt>
                <c:pt idx="105">
                  <c:v>1973</c:v>
                </c:pt>
                <c:pt idx="106">
                  <c:v>1974</c:v>
                </c:pt>
                <c:pt idx="107">
                  <c:v>1975</c:v>
                </c:pt>
                <c:pt idx="108">
                  <c:v>1976</c:v>
                </c:pt>
                <c:pt idx="109">
                  <c:v>1977</c:v>
                </c:pt>
                <c:pt idx="110">
                  <c:v>1978</c:v>
                </c:pt>
                <c:pt idx="111">
                  <c:v>1979</c:v>
                </c:pt>
                <c:pt idx="112">
                  <c:v>1980</c:v>
                </c:pt>
                <c:pt idx="113">
                  <c:v>1981</c:v>
                </c:pt>
                <c:pt idx="114">
                  <c:v>1982</c:v>
                </c:pt>
                <c:pt idx="115">
                  <c:v>1983</c:v>
                </c:pt>
                <c:pt idx="116">
                  <c:v>1984</c:v>
                </c:pt>
                <c:pt idx="117">
                  <c:v>1985</c:v>
                </c:pt>
                <c:pt idx="118">
                  <c:v>1986</c:v>
                </c:pt>
                <c:pt idx="119">
                  <c:v>1987</c:v>
                </c:pt>
                <c:pt idx="120">
                  <c:v>1988</c:v>
                </c:pt>
                <c:pt idx="121">
                  <c:v>1989</c:v>
                </c:pt>
                <c:pt idx="122">
                  <c:v>1990</c:v>
                </c:pt>
                <c:pt idx="123">
                  <c:v>1991</c:v>
                </c:pt>
                <c:pt idx="124">
                  <c:v>1992</c:v>
                </c:pt>
                <c:pt idx="125">
                  <c:v>1993</c:v>
                </c:pt>
                <c:pt idx="126">
                  <c:v>1994</c:v>
                </c:pt>
                <c:pt idx="127">
                  <c:v>1995</c:v>
                </c:pt>
                <c:pt idx="128">
                  <c:v>1996</c:v>
                </c:pt>
                <c:pt idx="129">
                  <c:v>1997</c:v>
                </c:pt>
                <c:pt idx="130">
                  <c:v>1998</c:v>
                </c:pt>
                <c:pt idx="131">
                  <c:v>1999</c:v>
                </c:pt>
                <c:pt idx="132">
                  <c:v>2000</c:v>
                </c:pt>
                <c:pt idx="133">
                  <c:v>2001</c:v>
                </c:pt>
                <c:pt idx="134">
                  <c:v>2002</c:v>
                </c:pt>
                <c:pt idx="135">
                  <c:v>2003</c:v>
                </c:pt>
                <c:pt idx="136">
                  <c:v>2004</c:v>
                </c:pt>
                <c:pt idx="137">
                  <c:v>2005</c:v>
                </c:pt>
                <c:pt idx="138">
                  <c:v>2006</c:v>
                </c:pt>
                <c:pt idx="139">
                  <c:v>2007</c:v>
                </c:pt>
                <c:pt idx="140">
                  <c:v>2008</c:v>
                </c:pt>
                <c:pt idx="141">
                  <c:v>2009</c:v>
                </c:pt>
                <c:pt idx="142">
                  <c:v>2010</c:v>
                </c:pt>
                <c:pt idx="143">
                  <c:v>2011</c:v>
                </c:pt>
                <c:pt idx="144">
                  <c:v>2012</c:v>
                </c:pt>
                <c:pt idx="145">
                  <c:v>2013</c:v>
                </c:pt>
                <c:pt idx="146">
                  <c:v>2014</c:v>
                </c:pt>
                <c:pt idx="147">
                  <c:v>2015</c:v>
                </c:pt>
                <c:pt idx="148">
                  <c:v>2016</c:v>
                </c:pt>
              </c:numCache>
            </c:numRef>
          </c:cat>
          <c:val>
            <c:numRef>
              <c:f>Enrollments!$C$6:$C$154</c:f>
              <c:numCache>
                <c:formatCode>General</c:formatCode>
                <c:ptCount val="149"/>
                <c:pt idx="28" formatCode="_(* #,##0_);_(* \(#,##0\);_(* &quot;-&quot;??_);_(@_)">
                  <c:v>181</c:v>
                </c:pt>
                <c:pt idx="29" formatCode="_(* #,##0_);_(* \(#,##0\);_(* &quot;-&quot;??_);_(@_)">
                  <c:v>548</c:v>
                </c:pt>
                <c:pt idx="30" formatCode="_(* #,##0_);_(* \(#,##0\);_(* &quot;-&quot;??_);_(@_)">
                  <c:v>672</c:v>
                </c:pt>
                <c:pt idx="31" formatCode="_(* #,##0_);_(* \(#,##0\);_(* &quot;-&quot;??_);_(@_)">
                  <c:v>729</c:v>
                </c:pt>
                <c:pt idx="32" formatCode="_(* #,##0_);_(* \(#,##0\);_(* &quot;-&quot;??_);_(@_)">
                  <c:v>855</c:v>
                </c:pt>
                <c:pt idx="33" formatCode="_(* #,##0_);_(* \(#,##0\);_(* &quot;-&quot;??_);_(@_)">
                  <c:v>1039</c:v>
                </c:pt>
                <c:pt idx="34" formatCode="_(* #,##0_);_(* \(#,##0\);_(* &quot;-&quot;??_);_(@_)">
                  <c:v>996</c:v>
                </c:pt>
                <c:pt idx="35" formatCode="_(* #,##0_);_(* \(#,##0\);_(* &quot;-&quot;??_);_(@_)">
                  <c:v>962.5</c:v>
                </c:pt>
                <c:pt idx="36" formatCode="_(* #,##0_);_(* \(#,##0\);_(* &quot;-&quot;??_);_(@_)">
                  <c:v>929</c:v>
                </c:pt>
                <c:pt idx="37" formatCode="_(* #,##0_);_(* \(#,##0\);_(* &quot;-&quot;??_);_(@_)">
                  <c:v>856</c:v>
                </c:pt>
                <c:pt idx="38" formatCode="_(* #,##0_);_(* \(#,##0\);_(* &quot;-&quot;??_);_(@_)">
                  <c:v>744</c:v>
                </c:pt>
                <c:pt idx="39" formatCode="_(* #,##0_);_(* \(#,##0\);_(* &quot;-&quot;??_);_(@_)">
                  <c:v>789</c:v>
                </c:pt>
                <c:pt idx="40" formatCode="_(* #,##0_);_(* \(#,##0\);_(* &quot;-&quot;??_);_(@_)">
                  <c:v>836</c:v>
                </c:pt>
                <c:pt idx="41" formatCode="_(* #,##0_);_(* \(#,##0\);_(* &quot;-&quot;??_);_(@_)">
                  <c:v>792</c:v>
                </c:pt>
                <c:pt idx="42" formatCode="_(* #,##0_);_(* \(#,##0\);_(* &quot;-&quot;??_);_(@_)">
                  <c:v>814</c:v>
                </c:pt>
                <c:pt idx="43" formatCode="_(* #,##0_);_(* \(#,##0\);_(* &quot;-&quot;??_);_(@_)">
                  <c:v>198</c:v>
                </c:pt>
                <c:pt idx="44" formatCode="_(* #,##0_);_(* \(#,##0\);_(* &quot;-&quot;??_);_(@_)">
                  <c:v>176</c:v>
                </c:pt>
                <c:pt idx="45" formatCode="_(* #,##0_);_(* \(#,##0\);_(* &quot;-&quot;??_);_(@_)">
                  <c:v>794</c:v>
                </c:pt>
                <c:pt idx="46" formatCode="_(* #,##0_);_(* \(#,##0\);_(* &quot;-&quot;??_);_(@_)">
                  <c:v>570</c:v>
                </c:pt>
                <c:pt idx="47" formatCode="_(* #,##0_);_(* \(#,##0\);_(* &quot;-&quot;??_);_(@_)">
                  <c:v>548</c:v>
                </c:pt>
                <c:pt idx="48" formatCode="_(* #,##0_);_(* \(#,##0\);_(* &quot;-&quot;??_);_(@_)">
                  <c:v>558</c:v>
                </c:pt>
                <c:pt idx="49" formatCode="_(* #,##0_);_(* \(#,##0\);_(* &quot;-&quot;??_);_(@_)">
                  <c:v>583</c:v>
                </c:pt>
                <c:pt idx="50" formatCode="_(* #,##0_);_(* \(#,##0\);_(* &quot;-&quot;??_);_(@_)">
                  <c:v>541</c:v>
                </c:pt>
                <c:pt idx="51" formatCode="_(* #,##0_);_(* \(#,##0\);_(* &quot;-&quot;??_);_(@_)">
                  <c:v>669</c:v>
                </c:pt>
                <c:pt idx="52" formatCode="_(* #,##0_);_(* \(#,##0\);_(* &quot;-&quot;??_);_(@_)">
                  <c:v>750</c:v>
                </c:pt>
                <c:pt idx="53" formatCode="_(* #,##0_);_(* \(#,##0\);_(* &quot;-&quot;??_);_(@_)">
                  <c:v>810</c:v>
                </c:pt>
                <c:pt idx="54" formatCode="_(* #,##0_);_(* \(#,##0\);_(* &quot;-&quot;??_);_(@_)">
                  <c:v>879</c:v>
                </c:pt>
                <c:pt idx="55" formatCode="_(* #,##0_);_(* \(#,##0\);_(* &quot;-&quot;??_);_(@_)">
                  <c:v>946</c:v>
                </c:pt>
                <c:pt idx="56" formatCode="_(* #,##0_);_(* \(#,##0\);_(* &quot;-&quot;??_);_(@_)">
                  <c:v>1008</c:v>
                </c:pt>
                <c:pt idx="57" formatCode="_(* #,##0_);_(* \(#,##0\);_(* &quot;-&quot;??_);_(@_)">
                  <c:v>1117</c:v>
                </c:pt>
                <c:pt idx="58" formatCode="_(* #,##0_);_(* \(#,##0\);_(* &quot;-&quot;??_);_(@_)">
                  <c:v>1126</c:v>
                </c:pt>
                <c:pt idx="59" formatCode="_(* #,##0_);_(* \(#,##0\);_(* &quot;-&quot;??_);_(@_)">
                  <c:v>1322</c:v>
                </c:pt>
                <c:pt idx="60" formatCode="_(* #,##0_);_(* \(#,##0\);_(* &quot;-&quot;??_);_(@_)">
                  <c:v>1387</c:v>
                </c:pt>
                <c:pt idx="61" formatCode="_(* #,##0_);_(* \(#,##0\);_(* &quot;-&quot;??_);_(@_)">
                  <c:v>1417</c:v>
                </c:pt>
                <c:pt idx="62" formatCode="_(* #,##0_);_(* \(#,##0\);_(* &quot;-&quot;??_);_(@_)">
                  <c:v>1466</c:v>
                </c:pt>
                <c:pt idx="63" formatCode="_(* #,##0_);_(* \(#,##0\);_(* &quot;-&quot;??_);_(@_)">
                  <c:v>1551</c:v>
                </c:pt>
                <c:pt idx="64" formatCode="_(* #,##0_);_(* \(#,##0\);_(* &quot;-&quot;??_);_(@_)">
                  <c:v>1245</c:v>
                </c:pt>
                <c:pt idx="65" formatCode="_(* #,##0_);_(* \(#,##0\);_(* &quot;-&quot;??_);_(@_)">
                  <c:v>1181</c:v>
                </c:pt>
                <c:pt idx="66" formatCode="_(* #,##0_);_(* \(#,##0\);_(* &quot;-&quot;??_);_(@_)">
                  <c:v>1092</c:v>
                </c:pt>
                <c:pt idx="67" formatCode="_(* #,##0_);_(* \(#,##0\);_(* &quot;-&quot;??_);_(@_)">
                  <c:v>1117</c:v>
                </c:pt>
                <c:pt idx="68" formatCode="_(* #,##0_);_(* \(#,##0\);_(* &quot;-&quot;??_);_(@_)">
                  <c:v>1153</c:v>
                </c:pt>
                <c:pt idx="69" formatCode="_(* #,##0_);_(* \(#,##0\);_(* &quot;-&quot;??_);_(@_)">
                  <c:v>1151</c:v>
                </c:pt>
                <c:pt idx="70" formatCode="_(* #,##0_);_(* \(#,##0\);_(* &quot;-&quot;??_);_(@_)">
                  <c:v>1241</c:v>
                </c:pt>
                <c:pt idx="71" formatCode="_(* #,##0_);_(* \(#,##0\);_(* &quot;-&quot;??_);_(@_)">
                  <c:v>1220</c:v>
                </c:pt>
                <c:pt idx="72" formatCode="_(* #,##0_);_(* \(#,##0\);_(* &quot;-&quot;??_);_(@_)">
                  <c:v>1193</c:v>
                </c:pt>
                <c:pt idx="73" formatCode="_(* #,##0_);_(* \(#,##0\);_(* &quot;-&quot;??_);_(@_)">
                  <c:v>1291</c:v>
                </c:pt>
                <c:pt idx="74" formatCode="_(* #,##0_);_(* \(#,##0\);_(* &quot;-&quot;??_);_(@_)">
                  <c:v>1178</c:v>
                </c:pt>
                <c:pt idx="75" formatCode="_(* #,##0_);_(* \(#,##0\);_(* &quot;-&quot;??_);_(@_)">
                  <c:v>1056</c:v>
                </c:pt>
                <c:pt idx="76" formatCode="_(* #,##0_);_(* \(#,##0\);_(* &quot;-&quot;??_);_(@_)">
                  <c:v>1048</c:v>
                </c:pt>
                <c:pt idx="77" formatCode="_(* #,##0_);_(* \(#,##0\);_(* &quot;-&quot;??_);_(@_)">
                  <c:v>1152</c:v>
                </c:pt>
                <c:pt idx="78" formatCode="_(* #,##0_);_(* \(#,##0\);_(* &quot;-&quot;??_);_(@_)">
                  <c:v>5351</c:v>
                </c:pt>
                <c:pt idx="79" formatCode="_(* #,##0_);_(* \(#,##0\);_(* &quot;-&quot;??_);_(@_)">
                  <c:v>6103</c:v>
                </c:pt>
                <c:pt idx="80" formatCode="_(* #,##0_);_(* \(#,##0\);_(* &quot;-&quot;??_);_(@_)">
                  <c:v>5747</c:v>
                </c:pt>
                <c:pt idx="81" formatCode="_(* #,##0_);_(* \(#,##0\);_(* &quot;-&quot;??_);_(@_)">
                  <c:v>5541</c:v>
                </c:pt>
                <c:pt idx="82" formatCode="_(* #,##0_);_(* \(#,##0\);_(* &quot;-&quot;??_);_(@_)">
                  <c:v>5088</c:v>
                </c:pt>
                <c:pt idx="83" formatCode="_(* #,##0_);_(* \(#,##0\);_(* &quot;-&quot;??_);_(@_)">
                  <c:v>4960</c:v>
                </c:pt>
                <c:pt idx="84" formatCode="_(* #,##0_);_(* \(#,##0\);_(* &quot;-&quot;??_);_(@_)">
                  <c:v>5290</c:v>
                </c:pt>
                <c:pt idx="85" formatCode="_(* #,##0_);_(* \(#,##0\);_(* &quot;-&quot;??_);_(@_)">
                  <c:v>5331</c:v>
                </c:pt>
                <c:pt idx="86" formatCode="_(* #,##0_);_(* \(#,##0\);_(* &quot;-&quot;??_);_(@_)">
                  <c:v>5352</c:v>
                </c:pt>
                <c:pt idx="87" formatCode="_(* #,##0_);_(* \(#,##0\);_(* &quot;-&quot;??_);_(@_)">
                  <c:v>5961</c:v>
                </c:pt>
                <c:pt idx="88" formatCode="_(* #,##0_);_(* \(#,##0\);_(* &quot;-&quot;??_);_(@_)">
                  <c:v>5824</c:v>
                </c:pt>
                <c:pt idx="89" formatCode="_(* #,##0_);_(* \(#,##0\);_(* &quot;-&quot;??_);_(@_)">
                  <c:v>5430</c:v>
                </c:pt>
                <c:pt idx="90" formatCode="_(* #,##0_);_(* \(#,##0\);_(* &quot;-&quot;??_);_(@_)">
                  <c:v>5849</c:v>
                </c:pt>
                <c:pt idx="91" formatCode="_(* #,##0_);_(* \(#,##0\);_(* &quot;-&quot;??_);_(@_)">
                  <c:v>6285</c:v>
                </c:pt>
                <c:pt idx="92" formatCode="_(* #,##0_);_(* \(#,##0\);_(* &quot;-&quot;??_);_(@_)">
                  <c:v>6619</c:v>
                </c:pt>
                <c:pt idx="93" formatCode="_(* #,##0_);_(* \(#,##0\);_(* &quot;-&quot;??_);_(@_)">
                  <c:v>6762</c:v>
                </c:pt>
                <c:pt idx="94" formatCode="_(* #,##0_);_(* \(#,##0\);_(* &quot;-&quot;??_);_(@_)">
                  <c:v>6801</c:v>
                </c:pt>
                <c:pt idx="95" formatCode="_(* #,##0_);_(* \(#,##0\);_(* &quot;-&quot;??_);_(@_)">
                  <c:v>7412</c:v>
                </c:pt>
                <c:pt idx="96" formatCode="_(* #,##0_);_(* \(#,##0\);_(* &quot;-&quot;??_);_(@_)">
                  <c:v>7614</c:v>
                </c:pt>
                <c:pt idx="97" formatCode="_(* #,##0_);_(* \(#,##0\);_(* &quot;-&quot;??_);_(@_)">
                  <c:v>11012</c:v>
                </c:pt>
                <c:pt idx="98" formatCode="_(* #,##0_);_(* \(#,##0\);_(* &quot;-&quot;??_);_(@_)">
                  <c:v>13417</c:v>
                </c:pt>
                <c:pt idx="99" formatCode="_(* #,##0_);_(* \(#,##0\);_(* &quot;-&quot;??_);_(@_)">
                  <c:v>14399</c:v>
                </c:pt>
                <c:pt idx="100" formatCode="_(* #,##0_);_(* \(#,##0\);_(* &quot;-&quot;??_);_(@_)">
                  <c:v>16832</c:v>
                </c:pt>
                <c:pt idx="101" formatCode="_(* #,##0_);_(* \(#,##0\);_(* &quot;-&quot;??_);_(@_)">
                  <c:v>19176</c:v>
                </c:pt>
                <c:pt idx="102" formatCode="_(* #,##0_);_(* \(#,##0\);_(* &quot;-&quot;??_);_(@_)">
                  <c:v>21612</c:v>
                </c:pt>
                <c:pt idx="103" formatCode="_(* #,##0_);_(* \(#,##0\);_(* &quot;-&quot;??_);_(@_)">
                  <c:v>22664</c:v>
                </c:pt>
                <c:pt idx="104" formatCode="_(* #,##0_);_(* \(#,##0\);_(* &quot;-&quot;??_);_(@_)">
                  <c:v>23679</c:v>
                </c:pt>
                <c:pt idx="105" formatCode="_(* #,##0_);_(* \(#,##0\);_(* &quot;-&quot;??_);_(@_)">
                  <c:v>23170</c:v>
                </c:pt>
                <c:pt idx="106" formatCode="_(* #,##0_);_(* \(#,##0\);_(* &quot;-&quot;??_);_(@_)">
                  <c:v>23704</c:v>
                </c:pt>
                <c:pt idx="107" formatCode="_(* #,##0_);_(* \(#,##0\);_(* &quot;-&quot;??_);_(@_)">
                  <c:v>25230</c:v>
                </c:pt>
                <c:pt idx="108" formatCode="_(* #,##0_);_(* \(#,##0\);_(* &quot;-&quot;??_);_(@_)">
                  <c:v>24790</c:v>
                </c:pt>
                <c:pt idx="109" formatCode="_(* #,##0_);_(* \(#,##0\);_(* &quot;-&quot;??_);_(@_)">
                  <c:v>25277</c:v>
                </c:pt>
                <c:pt idx="110" formatCode="_(* #,##0_);_(* \(#,##0\);_(* &quot;-&quot;??_);_(@_)">
                  <c:v>25271</c:v>
                </c:pt>
                <c:pt idx="111" formatCode="_(* #,##0_);_(* \(#,##0\);_(* &quot;-&quot;??_);_(@_)">
                  <c:v>25208</c:v>
                </c:pt>
                <c:pt idx="112" formatCode="_(* #,##0_);_(* \(#,##0\);_(* &quot;-&quot;??_);_(@_)">
                  <c:v>26608</c:v>
                </c:pt>
                <c:pt idx="113" formatCode="_(* #,##0_);_(* \(#,##0\);_(* &quot;-&quot;??_);_(@_)">
                  <c:v>26252</c:v>
                </c:pt>
                <c:pt idx="114" formatCode="_(* #,##0_);_(* \(#,##0\);_(* &quot;-&quot;??_);_(@_)">
                  <c:v>27263</c:v>
                </c:pt>
                <c:pt idx="115" formatCode="_(* #,##0_);_(* \(#,##0\);_(* &quot;-&quot;??_);_(@_)">
                  <c:v>25151</c:v>
                </c:pt>
                <c:pt idx="116" formatCode="_(* #,##0_);_(* \(#,##0\);_(* &quot;-&quot;??_);_(@_)">
                  <c:v>26099</c:v>
                </c:pt>
                <c:pt idx="117" formatCode="_(* #,##0_);_(* \(#,##0\);_(* &quot;-&quot;??_);_(@_)">
                  <c:v>26031</c:v>
                </c:pt>
                <c:pt idx="118" formatCode="_(* #,##0_);_(* \(#,##0\);_(* &quot;-&quot;??_);_(@_)">
                  <c:v>25330</c:v>
                </c:pt>
                <c:pt idx="119" formatCode="_(* #,##0_);_(* \(#,##0\);_(* &quot;-&quot;??_);_(@_)">
                  <c:v>23924</c:v>
                </c:pt>
                <c:pt idx="120" formatCode="_(* #,##0_);_(* \(#,##0\);_(* &quot;-&quot;??_);_(@_)">
                  <c:v>23993</c:v>
                </c:pt>
                <c:pt idx="121" formatCode="_(* #,##0_);_(* \(#,##0\);_(* &quot;-&quot;??_);_(@_)">
                  <c:v>24050</c:v>
                </c:pt>
                <c:pt idx="122" formatCode="_(* #,##0_);_(* \(#,##0\);_(* &quot;-&quot;??_);_(@_)">
                  <c:v>24961</c:v>
                </c:pt>
                <c:pt idx="123" formatCode="_(* #,##0_);_(* \(#,##0\);_(* &quot;-&quot;??_);_(@_)">
                  <c:v>24658</c:v>
                </c:pt>
                <c:pt idx="124" formatCode="_(* #,##0_);_(* \(#,##0\);_(* &quot;-&quot;??_);_(@_)">
                  <c:v>25335</c:v>
                </c:pt>
                <c:pt idx="125" formatCode="_(* #,##0_);_(* \(#,##0\);_(* &quot;-&quot;??_);_(@_)">
                  <c:v>25445</c:v>
                </c:pt>
                <c:pt idx="126" formatCode="_(* #,##0_);_(* \(#,##0\);_(* &quot;-&quot;??_);_(@_)">
                  <c:v>25040</c:v>
                </c:pt>
                <c:pt idx="127" formatCode="_(* #,##0_);_(* \(#,##0\);_(* &quot;-&quot;??_);_(@_)">
                  <c:v>24870</c:v>
                </c:pt>
                <c:pt idx="128" formatCode="_(* #,##0_);_(* \(#,##0\);_(* &quot;-&quot;??_);_(@_)">
                  <c:v>24931</c:v>
                </c:pt>
                <c:pt idx="129" formatCode="_(* #,##0_);_(* \(#,##0\);_(* &quot;-&quot;??_);_(@_)">
                  <c:v>24921</c:v>
                </c:pt>
                <c:pt idx="130" formatCode="_(* #,##0_);_(* \(#,##0\);_(* &quot;-&quot;??_);_(@_)">
                  <c:v>24799</c:v>
                </c:pt>
                <c:pt idx="131" formatCode="_(* #,##0_);_(* \(#,##0\);_(* &quot;-&quot;??_);_(@_)">
                  <c:v>24610</c:v>
                </c:pt>
                <c:pt idx="132" formatCode="_(* #,##0_);_(* \(#,##0\);_(* &quot;-&quot;??_);_(@_)">
                  <c:v>24942</c:v>
                </c:pt>
                <c:pt idx="133" formatCode="_(* #,##0_);_(* \(#,##0\);_(* &quot;-&quot;??_);_(@_)">
                  <c:v>24955</c:v>
                </c:pt>
                <c:pt idx="134" formatCode="_(* #,##0_);_(* \(#,##0\);_(* &quot;-&quot;??_);_(@_)">
                  <c:v>26138</c:v>
                </c:pt>
                <c:pt idx="135" formatCode="_(* #,##0_);_(* \(#,##0\);_(* &quot;-&quot;??_);_(@_)">
                  <c:v>25764</c:v>
                </c:pt>
                <c:pt idx="136" formatCode="_(* #,##0_);_(* \(#,##0\);_(* &quot;-&quot;??_);_(@_)">
                  <c:v>24865</c:v>
                </c:pt>
                <c:pt idx="137" formatCode="_(* #,##0_);_(* \(#,##0\);_(* &quot;-&quot;??_);_(@_)">
                  <c:v>24812</c:v>
                </c:pt>
                <c:pt idx="138" formatCode="_(* #,##0_);_(* \(#,##0\);_(* &quot;-&quot;??_);_(@_)">
                  <c:v>24644</c:v>
                </c:pt>
                <c:pt idx="139" formatCode="_(* #,##0_);_(* \(#,##0\);_(* &quot;-&quot;??_);_(@_)">
                  <c:v>25747</c:v>
                </c:pt>
                <c:pt idx="140" formatCode="_(* #,##0_);_(* \(#,##0\);_(* &quot;-&quot;??_);_(@_)">
                  <c:v>25835</c:v>
                </c:pt>
                <c:pt idx="141" formatCode="_(* #,##0_);_(* \(#,##0\);_(* &quot;-&quot;??_);_(@_)">
                  <c:v>26840</c:v>
                </c:pt>
                <c:pt idx="142" formatCode="_(* #,##0_);_(* \(#,##0\);_(* &quot;-&quot;??_);_(@_)">
                  <c:v>27850</c:v>
                </c:pt>
                <c:pt idx="143" formatCode="_(* #,##0_);_(* \(#,##0\);_(* &quot;-&quot;??_);_(@_)">
                  <c:v>28091</c:v>
                </c:pt>
                <c:pt idx="144" formatCode="_(* #,##0_);_(* \(#,##0\);_(* &quot;-&quot;??_);_(@_)">
                  <c:v>27875</c:v>
                </c:pt>
                <c:pt idx="145" formatCode="_(* #,##0_);_(* \(#,##0\);_(* &quot;-&quot;??_);_(@_)">
                  <c:v>28038</c:v>
                </c:pt>
                <c:pt idx="146" formatCode="_(* #,##0_);_(* \(#,##0\);_(* &quot;-&quot;??_);_(@_)">
                  <c:v>27969</c:v>
                </c:pt>
                <c:pt idx="147" formatCode="_(* #,##0_);_(* \(#,##0\);_(* &quot;-&quot;??_);_(@_)">
                  <c:v>29048</c:v>
                </c:pt>
                <c:pt idx="148" formatCode="_(* #,##0_);_(* \(#,##0\);_(* &quot;-&quot;??_);_(@_)">
                  <c:v>29120</c:v>
                </c:pt>
              </c:numCache>
            </c:numRef>
          </c:val>
        </c:ser>
        <c:ser>
          <c:idx val="2"/>
          <c:order val="2"/>
          <c:tx>
            <c:strRef>
              <c:f>Enrollments!$D$4:$D$5</c:f>
              <c:strCache>
                <c:ptCount val="2"/>
                <c:pt idx="0">
                  <c:v>Urbana</c:v>
                </c:pt>
              </c:strCache>
            </c:strRef>
          </c:tx>
          <c:spPr>
            <a:solidFill>
              <a:schemeClr val="accent2"/>
            </a:solidFill>
            <a:ln>
              <a:noFill/>
            </a:ln>
            <a:effectLst/>
          </c:spPr>
          <c:cat>
            <c:numRef>
              <c:f>Enrollments!$A$6:$A$154</c:f>
              <c:numCache>
                <c:formatCode>General</c:formatCode>
                <c:ptCount val="149"/>
                <c:pt idx="0">
                  <c:v>1868</c:v>
                </c:pt>
                <c:pt idx="1">
                  <c:v>1869</c:v>
                </c:pt>
                <c:pt idx="2">
                  <c:v>1870</c:v>
                </c:pt>
                <c:pt idx="3">
                  <c:v>1871</c:v>
                </c:pt>
                <c:pt idx="4">
                  <c:v>1872</c:v>
                </c:pt>
                <c:pt idx="5">
                  <c:v>1873</c:v>
                </c:pt>
                <c:pt idx="6">
                  <c:v>1874</c:v>
                </c:pt>
                <c:pt idx="7">
                  <c:v>1875</c:v>
                </c:pt>
                <c:pt idx="8">
                  <c:v>1876</c:v>
                </c:pt>
                <c:pt idx="9">
                  <c:v>1877</c:v>
                </c:pt>
                <c:pt idx="10">
                  <c:v>1878</c:v>
                </c:pt>
                <c:pt idx="11">
                  <c:v>1879</c:v>
                </c:pt>
                <c:pt idx="12">
                  <c:v>1880</c:v>
                </c:pt>
                <c:pt idx="13">
                  <c:v>1881</c:v>
                </c:pt>
                <c:pt idx="14">
                  <c:v>1882</c:v>
                </c:pt>
                <c:pt idx="15">
                  <c:v>1883</c:v>
                </c:pt>
                <c:pt idx="16">
                  <c:v>1884</c:v>
                </c:pt>
                <c:pt idx="17">
                  <c:v>1885</c:v>
                </c:pt>
                <c:pt idx="18">
                  <c:v>1886</c:v>
                </c:pt>
                <c:pt idx="19">
                  <c:v>1887</c:v>
                </c:pt>
                <c:pt idx="20">
                  <c:v>1888</c:v>
                </c:pt>
                <c:pt idx="21">
                  <c:v>1889</c:v>
                </c:pt>
                <c:pt idx="22">
                  <c:v>1890</c:v>
                </c:pt>
                <c:pt idx="23">
                  <c:v>1891</c:v>
                </c:pt>
                <c:pt idx="24">
                  <c:v>1892</c:v>
                </c:pt>
                <c:pt idx="25">
                  <c:v>1893</c:v>
                </c:pt>
                <c:pt idx="26">
                  <c:v>1894</c:v>
                </c:pt>
                <c:pt idx="27">
                  <c:v>1895</c:v>
                </c:pt>
                <c:pt idx="28">
                  <c:v>1896</c:v>
                </c:pt>
                <c:pt idx="29">
                  <c:v>1897</c:v>
                </c:pt>
                <c:pt idx="30">
                  <c:v>1898</c:v>
                </c:pt>
                <c:pt idx="31">
                  <c:v>1899</c:v>
                </c:pt>
                <c:pt idx="32">
                  <c:v>1900</c:v>
                </c:pt>
                <c:pt idx="33">
                  <c:v>1901</c:v>
                </c:pt>
                <c:pt idx="34">
                  <c:v>1902</c:v>
                </c:pt>
                <c:pt idx="35">
                  <c:v>1903</c:v>
                </c:pt>
                <c:pt idx="36">
                  <c:v>1904</c:v>
                </c:pt>
                <c:pt idx="37">
                  <c:v>1905</c:v>
                </c:pt>
                <c:pt idx="38">
                  <c:v>1906</c:v>
                </c:pt>
                <c:pt idx="39">
                  <c:v>1907</c:v>
                </c:pt>
                <c:pt idx="40">
                  <c:v>1908</c:v>
                </c:pt>
                <c:pt idx="41">
                  <c:v>1909</c:v>
                </c:pt>
                <c:pt idx="42">
                  <c:v>1910</c:v>
                </c:pt>
                <c:pt idx="43">
                  <c:v>1911</c:v>
                </c:pt>
                <c:pt idx="44">
                  <c:v>1912</c:v>
                </c:pt>
                <c:pt idx="45">
                  <c:v>1913</c:v>
                </c:pt>
                <c:pt idx="46">
                  <c:v>1914</c:v>
                </c:pt>
                <c:pt idx="47">
                  <c:v>1915</c:v>
                </c:pt>
                <c:pt idx="48">
                  <c:v>1916</c:v>
                </c:pt>
                <c:pt idx="49">
                  <c:v>1917</c:v>
                </c:pt>
                <c:pt idx="50">
                  <c:v>1918</c:v>
                </c:pt>
                <c:pt idx="51">
                  <c:v>1919</c:v>
                </c:pt>
                <c:pt idx="52">
                  <c:v>1920</c:v>
                </c:pt>
                <c:pt idx="53">
                  <c:v>1921</c:v>
                </c:pt>
                <c:pt idx="54">
                  <c:v>1922</c:v>
                </c:pt>
                <c:pt idx="55">
                  <c:v>1923</c:v>
                </c:pt>
                <c:pt idx="56">
                  <c:v>1924</c:v>
                </c:pt>
                <c:pt idx="57">
                  <c:v>1925</c:v>
                </c:pt>
                <c:pt idx="58">
                  <c:v>1926</c:v>
                </c:pt>
                <c:pt idx="59">
                  <c:v>1927</c:v>
                </c:pt>
                <c:pt idx="60">
                  <c:v>1928</c:v>
                </c:pt>
                <c:pt idx="61">
                  <c:v>1929</c:v>
                </c:pt>
                <c:pt idx="62">
                  <c:v>1930</c:v>
                </c:pt>
                <c:pt idx="63">
                  <c:v>1931</c:v>
                </c:pt>
                <c:pt idx="64">
                  <c:v>1932</c:v>
                </c:pt>
                <c:pt idx="65">
                  <c:v>1933</c:v>
                </c:pt>
                <c:pt idx="66">
                  <c:v>1934</c:v>
                </c:pt>
                <c:pt idx="67">
                  <c:v>1935</c:v>
                </c:pt>
                <c:pt idx="68">
                  <c:v>1936</c:v>
                </c:pt>
                <c:pt idx="69">
                  <c:v>1937</c:v>
                </c:pt>
                <c:pt idx="70">
                  <c:v>1938</c:v>
                </c:pt>
                <c:pt idx="71">
                  <c:v>1939</c:v>
                </c:pt>
                <c:pt idx="72">
                  <c:v>1940</c:v>
                </c:pt>
                <c:pt idx="73">
                  <c:v>1941</c:v>
                </c:pt>
                <c:pt idx="74">
                  <c:v>1942</c:v>
                </c:pt>
                <c:pt idx="75">
                  <c:v>1943</c:v>
                </c:pt>
                <c:pt idx="76">
                  <c:v>1944</c:v>
                </c:pt>
                <c:pt idx="77">
                  <c:v>1945</c:v>
                </c:pt>
                <c:pt idx="78">
                  <c:v>1946</c:v>
                </c:pt>
                <c:pt idx="79">
                  <c:v>1947</c:v>
                </c:pt>
                <c:pt idx="80">
                  <c:v>1948</c:v>
                </c:pt>
                <c:pt idx="81">
                  <c:v>1949</c:v>
                </c:pt>
                <c:pt idx="82">
                  <c:v>1950</c:v>
                </c:pt>
                <c:pt idx="83">
                  <c:v>1951</c:v>
                </c:pt>
                <c:pt idx="84">
                  <c:v>1952</c:v>
                </c:pt>
                <c:pt idx="85">
                  <c:v>1953</c:v>
                </c:pt>
                <c:pt idx="86">
                  <c:v>1954</c:v>
                </c:pt>
                <c:pt idx="87">
                  <c:v>1955</c:v>
                </c:pt>
                <c:pt idx="88">
                  <c:v>1956</c:v>
                </c:pt>
                <c:pt idx="89">
                  <c:v>1957</c:v>
                </c:pt>
                <c:pt idx="90">
                  <c:v>1958</c:v>
                </c:pt>
                <c:pt idx="91">
                  <c:v>1959</c:v>
                </c:pt>
                <c:pt idx="92">
                  <c:v>1960</c:v>
                </c:pt>
                <c:pt idx="93">
                  <c:v>1961</c:v>
                </c:pt>
                <c:pt idx="94">
                  <c:v>1962</c:v>
                </c:pt>
                <c:pt idx="95">
                  <c:v>1963</c:v>
                </c:pt>
                <c:pt idx="96">
                  <c:v>1964</c:v>
                </c:pt>
                <c:pt idx="97">
                  <c:v>1965</c:v>
                </c:pt>
                <c:pt idx="98">
                  <c:v>1966</c:v>
                </c:pt>
                <c:pt idx="99">
                  <c:v>1967</c:v>
                </c:pt>
                <c:pt idx="100">
                  <c:v>1968</c:v>
                </c:pt>
                <c:pt idx="101">
                  <c:v>1969</c:v>
                </c:pt>
                <c:pt idx="102">
                  <c:v>1970</c:v>
                </c:pt>
                <c:pt idx="103">
                  <c:v>1971</c:v>
                </c:pt>
                <c:pt idx="104">
                  <c:v>1972</c:v>
                </c:pt>
                <c:pt idx="105">
                  <c:v>1973</c:v>
                </c:pt>
                <c:pt idx="106">
                  <c:v>1974</c:v>
                </c:pt>
                <c:pt idx="107">
                  <c:v>1975</c:v>
                </c:pt>
                <c:pt idx="108">
                  <c:v>1976</c:v>
                </c:pt>
                <c:pt idx="109">
                  <c:v>1977</c:v>
                </c:pt>
                <c:pt idx="110">
                  <c:v>1978</c:v>
                </c:pt>
                <c:pt idx="111">
                  <c:v>1979</c:v>
                </c:pt>
                <c:pt idx="112">
                  <c:v>1980</c:v>
                </c:pt>
                <c:pt idx="113">
                  <c:v>1981</c:v>
                </c:pt>
                <c:pt idx="114">
                  <c:v>1982</c:v>
                </c:pt>
                <c:pt idx="115">
                  <c:v>1983</c:v>
                </c:pt>
                <c:pt idx="116">
                  <c:v>1984</c:v>
                </c:pt>
                <c:pt idx="117">
                  <c:v>1985</c:v>
                </c:pt>
                <c:pt idx="118">
                  <c:v>1986</c:v>
                </c:pt>
                <c:pt idx="119">
                  <c:v>1987</c:v>
                </c:pt>
                <c:pt idx="120">
                  <c:v>1988</c:v>
                </c:pt>
                <c:pt idx="121">
                  <c:v>1989</c:v>
                </c:pt>
                <c:pt idx="122">
                  <c:v>1990</c:v>
                </c:pt>
                <c:pt idx="123">
                  <c:v>1991</c:v>
                </c:pt>
                <c:pt idx="124">
                  <c:v>1992</c:v>
                </c:pt>
                <c:pt idx="125">
                  <c:v>1993</c:v>
                </c:pt>
                <c:pt idx="126">
                  <c:v>1994</c:v>
                </c:pt>
                <c:pt idx="127">
                  <c:v>1995</c:v>
                </c:pt>
                <c:pt idx="128">
                  <c:v>1996</c:v>
                </c:pt>
                <c:pt idx="129">
                  <c:v>1997</c:v>
                </c:pt>
                <c:pt idx="130">
                  <c:v>1998</c:v>
                </c:pt>
                <c:pt idx="131">
                  <c:v>1999</c:v>
                </c:pt>
                <c:pt idx="132">
                  <c:v>2000</c:v>
                </c:pt>
                <c:pt idx="133">
                  <c:v>2001</c:v>
                </c:pt>
                <c:pt idx="134">
                  <c:v>2002</c:v>
                </c:pt>
                <c:pt idx="135">
                  <c:v>2003</c:v>
                </c:pt>
                <c:pt idx="136">
                  <c:v>2004</c:v>
                </c:pt>
                <c:pt idx="137">
                  <c:v>2005</c:v>
                </c:pt>
                <c:pt idx="138">
                  <c:v>2006</c:v>
                </c:pt>
                <c:pt idx="139">
                  <c:v>2007</c:v>
                </c:pt>
                <c:pt idx="140">
                  <c:v>2008</c:v>
                </c:pt>
                <c:pt idx="141">
                  <c:v>2009</c:v>
                </c:pt>
                <c:pt idx="142">
                  <c:v>2010</c:v>
                </c:pt>
                <c:pt idx="143">
                  <c:v>2011</c:v>
                </c:pt>
                <c:pt idx="144">
                  <c:v>2012</c:v>
                </c:pt>
                <c:pt idx="145">
                  <c:v>2013</c:v>
                </c:pt>
                <c:pt idx="146">
                  <c:v>2014</c:v>
                </c:pt>
                <c:pt idx="147">
                  <c:v>2015</c:v>
                </c:pt>
                <c:pt idx="148">
                  <c:v>2016</c:v>
                </c:pt>
              </c:numCache>
            </c:numRef>
          </c:cat>
          <c:val>
            <c:numRef>
              <c:f>Enrollments!$D$6:$D$154</c:f>
              <c:numCache>
                <c:formatCode>_(* #,##0_);_(* \(#,##0\);_(* "-"??_);_(@_)</c:formatCode>
                <c:ptCount val="149"/>
                <c:pt idx="1">
                  <c:v>180</c:v>
                </c:pt>
                <c:pt idx="2">
                  <c:v>278</c:v>
                </c:pt>
                <c:pt idx="3">
                  <c:v>381</c:v>
                </c:pt>
                <c:pt idx="4">
                  <c:v>400</c:v>
                </c:pt>
                <c:pt idx="5">
                  <c:v>405</c:v>
                </c:pt>
                <c:pt idx="6">
                  <c:v>373</c:v>
                </c:pt>
                <c:pt idx="7">
                  <c:v>386</c:v>
                </c:pt>
                <c:pt idx="8">
                  <c:v>388</c:v>
                </c:pt>
                <c:pt idx="9">
                  <c:v>404</c:v>
                </c:pt>
                <c:pt idx="10">
                  <c:v>416</c:v>
                </c:pt>
                <c:pt idx="11">
                  <c:v>434</c:v>
                </c:pt>
                <c:pt idx="12">
                  <c:v>379</c:v>
                </c:pt>
                <c:pt idx="13">
                  <c:v>352</c:v>
                </c:pt>
                <c:pt idx="14">
                  <c:v>382</c:v>
                </c:pt>
                <c:pt idx="15">
                  <c:v>330</c:v>
                </c:pt>
                <c:pt idx="16">
                  <c:v>362</c:v>
                </c:pt>
                <c:pt idx="17">
                  <c:v>332</c:v>
                </c:pt>
                <c:pt idx="18">
                  <c:v>343</c:v>
                </c:pt>
                <c:pt idx="19">
                  <c:v>380.5</c:v>
                </c:pt>
                <c:pt idx="20">
                  <c:v>418</c:v>
                </c:pt>
                <c:pt idx="21">
                  <c:v>469</c:v>
                </c:pt>
                <c:pt idx="22">
                  <c:v>550.66666666666663</c:v>
                </c:pt>
                <c:pt idx="23">
                  <c:v>632.33333333333326</c:v>
                </c:pt>
                <c:pt idx="24">
                  <c:v>714</c:v>
                </c:pt>
                <c:pt idx="25">
                  <c:v>743</c:v>
                </c:pt>
                <c:pt idx="26">
                  <c:v>810</c:v>
                </c:pt>
                <c:pt idx="27">
                  <c:v>855</c:v>
                </c:pt>
                <c:pt idx="28">
                  <c:v>895</c:v>
                </c:pt>
                <c:pt idx="29">
                  <c:v>1034</c:v>
                </c:pt>
                <c:pt idx="30">
                  <c:v>1152</c:v>
                </c:pt>
                <c:pt idx="31">
                  <c:v>1505</c:v>
                </c:pt>
                <c:pt idx="32">
                  <c:v>1650</c:v>
                </c:pt>
                <c:pt idx="33">
                  <c:v>2249</c:v>
                </c:pt>
                <c:pt idx="34">
                  <c:v>1936</c:v>
                </c:pt>
                <c:pt idx="35">
                  <c:v>2209.5</c:v>
                </c:pt>
                <c:pt idx="36">
                  <c:v>2483</c:v>
                </c:pt>
                <c:pt idx="37">
                  <c:v>2734</c:v>
                </c:pt>
                <c:pt idx="38">
                  <c:v>2998</c:v>
                </c:pt>
                <c:pt idx="39">
                  <c:v>3307</c:v>
                </c:pt>
                <c:pt idx="40">
                  <c:v>3506</c:v>
                </c:pt>
                <c:pt idx="41">
                  <c:v>3677</c:v>
                </c:pt>
                <c:pt idx="42">
                  <c:v>3776</c:v>
                </c:pt>
                <c:pt idx="43">
                  <c:v>4069</c:v>
                </c:pt>
                <c:pt idx="44">
                  <c:v>3772</c:v>
                </c:pt>
                <c:pt idx="45">
                  <c:v>4057</c:v>
                </c:pt>
                <c:pt idx="46">
                  <c:v>4567</c:v>
                </c:pt>
                <c:pt idx="47">
                  <c:v>4963</c:v>
                </c:pt>
                <c:pt idx="48">
                  <c:v>5319</c:v>
                </c:pt>
                <c:pt idx="49">
                  <c:v>4268</c:v>
                </c:pt>
                <c:pt idx="50">
                  <c:v>5076</c:v>
                </c:pt>
                <c:pt idx="51">
                  <c:v>7383</c:v>
                </c:pt>
                <c:pt idx="52">
                  <c:v>7500</c:v>
                </c:pt>
                <c:pt idx="53">
                  <c:v>8274</c:v>
                </c:pt>
                <c:pt idx="54">
                  <c:v>8406</c:v>
                </c:pt>
                <c:pt idx="55">
                  <c:v>8407</c:v>
                </c:pt>
                <c:pt idx="56">
                  <c:v>9081</c:v>
                </c:pt>
                <c:pt idx="57">
                  <c:v>10095</c:v>
                </c:pt>
                <c:pt idx="58">
                  <c:v>10684</c:v>
                </c:pt>
                <c:pt idx="59">
                  <c:v>10711</c:v>
                </c:pt>
                <c:pt idx="60">
                  <c:v>10763</c:v>
                </c:pt>
                <c:pt idx="61">
                  <c:v>11712</c:v>
                </c:pt>
                <c:pt idx="62">
                  <c:v>11243</c:v>
                </c:pt>
                <c:pt idx="63">
                  <c:v>10658</c:v>
                </c:pt>
                <c:pt idx="64">
                  <c:v>9361</c:v>
                </c:pt>
                <c:pt idx="65">
                  <c:v>8843</c:v>
                </c:pt>
                <c:pt idx="66">
                  <c:v>9688</c:v>
                </c:pt>
                <c:pt idx="67">
                  <c:v>10473</c:v>
                </c:pt>
                <c:pt idx="68">
                  <c:v>11806</c:v>
                </c:pt>
                <c:pt idx="69">
                  <c:v>12496</c:v>
                </c:pt>
                <c:pt idx="70">
                  <c:v>12631</c:v>
                </c:pt>
                <c:pt idx="71">
                  <c:v>12290</c:v>
                </c:pt>
                <c:pt idx="72">
                  <c:v>12358</c:v>
                </c:pt>
                <c:pt idx="73">
                  <c:v>11403</c:v>
                </c:pt>
                <c:pt idx="74">
                  <c:v>10116</c:v>
                </c:pt>
                <c:pt idx="75">
                  <c:v>5103</c:v>
                </c:pt>
                <c:pt idx="76">
                  <c:v>6220</c:v>
                </c:pt>
                <c:pt idx="77">
                  <c:v>8799</c:v>
                </c:pt>
                <c:pt idx="78">
                  <c:v>18378</c:v>
                </c:pt>
                <c:pt idx="79">
                  <c:v>19391</c:v>
                </c:pt>
                <c:pt idx="80">
                  <c:v>19094</c:v>
                </c:pt>
                <c:pt idx="81">
                  <c:v>19521</c:v>
                </c:pt>
                <c:pt idx="82">
                  <c:v>17162</c:v>
                </c:pt>
                <c:pt idx="83">
                  <c:v>15145</c:v>
                </c:pt>
                <c:pt idx="84">
                  <c:v>15464</c:v>
                </c:pt>
                <c:pt idx="85">
                  <c:v>15797</c:v>
                </c:pt>
                <c:pt idx="86">
                  <c:v>16866</c:v>
                </c:pt>
                <c:pt idx="87">
                  <c:v>18075</c:v>
                </c:pt>
                <c:pt idx="88">
                  <c:v>19223</c:v>
                </c:pt>
                <c:pt idx="89">
                  <c:v>18813</c:v>
                </c:pt>
                <c:pt idx="90">
                  <c:v>19476</c:v>
                </c:pt>
                <c:pt idx="91">
                  <c:v>20219</c:v>
                </c:pt>
                <c:pt idx="92">
                  <c:v>21955</c:v>
                </c:pt>
                <c:pt idx="93">
                  <c:v>23059</c:v>
                </c:pt>
                <c:pt idx="94">
                  <c:v>24169</c:v>
                </c:pt>
                <c:pt idx="95">
                  <c:v>25611</c:v>
                </c:pt>
                <c:pt idx="96">
                  <c:v>27020</c:v>
                </c:pt>
                <c:pt idx="97">
                  <c:v>27941</c:v>
                </c:pt>
                <c:pt idx="98">
                  <c:v>29120</c:v>
                </c:pt>
                <c:pt idx="99">
                  <c:v>30407</c:v>
                </c:pt>
                <c:pt idx="100">
                  <c:v>31850</c:v>
                </c:pt>
                <c:pt idx="101">
                  <c:v>32759</c:v>
                </c:pt>
                <c:pt idx="102">
                  <c:v>34018</c:v>
                </c:pt>
                <c:pt idx="103">
                  <c:v>32296</c:v>
                </c:pt>
                <c:pt idx="104">
                  <c:v>33857</c:v>
                </c:pt>
                <c:pt idx="105">
                  <c:v>34651</c:v>
                </c:pt>
                <c:pt idx="106">
                  <c:v>35045</c:v>
                </c:pt>
                <c:pt idx="107">
                  <c:v>35117</c:v>
                </c:pt>
                <c:pt idx="108">
                  <c:v>33552</c:v>
                </c:pt>
                <c:pt idx="109">
                  <c:v>33946</c:v>
                </c:pt>
                <c:pt idx="110">
                  <c:v>33684</c:v>
                </c:pt>
                <c:pt idx="111">
                  <c:v>34376</c:v>
                </c:pt>
                <c:pt idx="112">
                  <c:v>37989</c:v>
                </c:pt>
                <c:pt idx="113">
                  <c:v>38542</c:v>
                </c:pt>
                <c:pt idx="114">
                  <c:v>38490</c:v>
                </c:pt>
                <c:pt idx="115">
                  <c:v>37765</c:v>
                </c:pt>
                <c:pt idx="116">
                  <c:v>37793</c:v>
                </c:pt>
                <c:pt idx="117">
                  <c:v>39138</c:v>
                </c:pt>
                <c:pt idx="118">
                  <c:v>39274</c:v>
                </c:pt>
                <c:pt idx="119">
                  <c:v>38970</c:v>
                </c:pt>
                <c:pt idx="120">
                  <c:v>38347</c:v>
                </c:pt>
                <c:pt idx="121">
                  <c:v>37481</c:v>
                </c:pt>
                <c:pt idx="122">
                  <c:v>38163</c:v>
                </c:pt>
                <c:pt idx="123">
                  <c:v>38754</c:v>
                </c:pt>
                <c:pt idx="124">
                  <c:v>38395</c:v>
                </c:pt>
                <c:pt idx="125">
                  <c:v>38912</c:v>
                </c:pt>
                <c:pt idx="126">
                  <c:v>38545</c:v>
                </c:pt>
                <c:pt idx="127">
                  <c:v>38420</c:v>
                </c:pt>
                <c:pt idx="128">
                  <c:v>38841</c:v>
                </c:pt>
                <c:pt idx="129">
                  <c:v>38070</c:v>
                </c:pt>
                <c:pt idx="130">
                  <c:v>38307</c:v>
                </c:pt>
                <c:pt idx="131">
                  <c:v>38851</c:v>
                </c:pt>
                <c:pt idx="132">
                  <c:v>38465</c:v>
                </c:pt>
                <c:pt idx="133">
                  <c:v>39291</c:v>
                </c:pt>
                <c:pt idx="134">
                  <c:v>39999</c:v>
                </c:pt>
                <c:pt idx="135">
                  <c:v>40458</c:v>
                </c:pt>
                <c:pt idx="136">
                  <c:v>40687</c:v>
                </c:pt>
                <c:pt idx="137">
                  <c:v>41938</c:v>
                </c:pt>
                <c:pt idx="138">
                  <c:v>42738</c:v>
                </c:pt>
                <c:pt idx="139">
                  <c:v>42326</c:v>
                </c:pt>
                <c:pt idx="140">
                  <c:v>43246</c:v>
                </c:pt>
                <c:pt idx="141">
                  <c:v>43881</c:v>
                </c:pt>
                <c:pt idx="142">
                  <c:v>43862</c:v>
                </c:pt>
                <c:pt idx="143">
                  <c:v>44407</c:v>
                </c:pt>
                <c:pt idx="144">
                  <c:v>44520</c:v>
                </c:pt>
                <c:pt idx="145">
                  <c:v>44942</c:v>
                </c:pt>
                <c:pt idx="146">
                  <c:v>45140</c:v>
                </c:pt>
                <c:pt idx="147">
                  <c:v>45842</c:v>
                </c:pt>
                <c:pt idx="148">
                  <c:v>46951</c:v>
                </c:pt>
              </c:numCache>
            </c:numRef>
          </c:val>
        </c:ser>
        <c:dLbls>
          <c:showLegendKey val="0"/>
          <c:showVal val="0"/>
          <c:showCatName val="0"/>
          <c:showSerName val="0"/>
          <c:showPercent val="0"/>
          <c:showBubbleSize val="0"/>
        </c:dLbls>
        <c:axId val="51475608"/>
        <c:axId val="51476000"/>
      </c:areaChart>
      <c:catAx>
        <c:axId val="514756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1476000"/>
        <c:crosses val="autoZero"/>
        <c:auto val="1"/>
        <c:lblAlgn val="ctr"/>
        <c:lblOffset val="100"/>
        <c:tickLblSkip val="4"/>
        <c:noMultiLvlLbl val="0"/>
      </c:catAx>
      <c:valAx>
        <c:axId val="514760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1475608"/>
        <c:crosses val="autoZero"/>
        <c:crossBetween val="midCat"/>
      </c:valAx>
      <c:spPr>
        <a:noFill/>
        <a:ln w="25400">
          <a:noFill/>
        </a:ln>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 Urbana</c:v>
                </c:pt>
              </c:strCache>
            </c:strRef>
          </c:tx>
          <c:spPr>
            <a:ln w="76200"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Fall 2016</c:v>
                </c:pt>
                <c:pt idx="1">
                  <c:v>Fall 2021</c:v>
                </c:pt>
              </c:strCache>
            </c:strRef>
          </c:cat>
          <c:val>
            <c:numRef>
              <c:f>Sheet1!$B$2:$B$3</c:f>
              <c:numCache>
                <c:formatCode>#,##0</c:formatCode>
                <c:ptCount val="2"/>
                <c:pt idx="0">
                  <c:v>46951</c:v>
                </c:pt>
                <c:pt idx="1">
                  <c:v>53255</c:v>
                </c:pt>
              </c:numCache>
            </c:numRef>
          </c:val>
          <c:smooth val="0"/>
        </c:ser>
        <c:ser>
          <c:idx val="1"/>
          <c:order val="1"/>
          <c:tx>
            <c:strRef>
              <c:f>Sheet1!$C$1</c:f>
              <c:strCache>
                <c:ptCount val="1"/>
                <c:pt idx="0">
                  <c:v> Chicago</c:v>
                </c:pt>
              </c:strCache>
            </c:strRef>
          </c:tx>
          <c:spPr>
            <a:ln w="76200" cap="rnd">
              <a:solidFill>
                <a:srgbClr val="C0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Fall 2016</c:v>
                </c:pt>
                <c:pt idx="1">
                  <c:v>Fall 2021</c:v>
                </c:pt>
              </c:strCache>
            </c:strRef>
          </c:cat>
          <c:val>
            <c:numRef>
              <c:f>Sheet1!$C$2:$C$3</c:f>
              <c:numCache>
                <c:formatCode>#,##0</c:formatCode>
                <c:ptCount val="2"/>
                <c:pt idx="0">
                  <c:v>29120</c:v>
                </c:pt>
                <c:pt idx="1">
                  <c:v>33905</c:v>
                </c:pt>
              </c:numCache>
            </c:numRef>
          </c:val>
          <c:smooth val="0"/>
        </c:ser>
        <c:ser>
          <c:idx val="2"/>
          <c:order val="2"/>
          <c:tx>
            <c:strRef>
              <c:f>Sheet1!$D$1</c:f>
              <c:strCache>
                <c:ptCount val="1"/>
                <c:pt idx="0">
                  <c:v> Springfield</c:v>
                </c:pt>
              </c:strCache>
            </c:strRef>
          </c:tx>
          <c:spPr>
            <a:ln w="76200" cap="rnd">
              <a:solidFill>
                <a:schemeClr val="tx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Fall 2016</c:v>
                </c:pt>
                <c:pt idx="1">
                  <c:v>Fall 2021</c:v>
                </c:pt>
              </c:strCache>
            </c:strRef>
          </c:cat>
          <c:val>
            <c:numRef>
              <c:f>Sheet1!$D$2:$D$3</c:f>
              <c:numCache>
                <c:formatCode>#,##0</c:formatCode>
                <c:ptCount val="2"/>
                <c:pt idx="0">
                  <c:v>5428</c:v>
                </c:pt>
                <c:pt idx="1">
                  <c:v>6486</c:v>
                </c:pt>
              </c:numCache>
            </c:numRef>
          </c:val>
          <c:smooth val="0"/>
        </c:ser>
        <c:dLbls>
          <c:showLegendKey val="0"/>
          <c:showVal val="0"/>
          <c:showCatName val="0"/>
          <c:showSerName val="0"/>
          <c:showPercent val="0"/>
          <c:showBubbleSize val="0"/>
        </c:dLbls>
        <c:smooth val="0"/>
        <c:axId val="51476784"/>
        <c:axId val="51477176"/>
      </c:lineChart>
      <c:catAx>
        <c:axId val="51476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51477176"/>
        <c:crosses val="autoZero"/>
        <c:auto val="1"/>
        <c:lblAlgn val="ctr"/>
        <c:lblOffset val="100"/>
        <c:noMultiLvlLbl val="0"/>
      </c:catAx>
      <c:valAx>
        <c:axId val="514771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5147678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14220964756574572"/>
          <c:y val="0.92033094208085997"/>
          <c:w val="0.78097717383182841"/>
          <c:h val="6.2520633807555501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048E8E-B201-4328-A3FF-07A858AD0265}" type="doc">
      <dgm:prSet loTypeId="urn:diagrams.loki3.com/VaryingWidthList" loCatId="list" qsTypeId="urn:microsoft.com/office/officeart/2005/8/quickstyle/simple1" qsCatId="simple" csTypeId="urn:microsoft.com/office/officeart/2005/8/colors/accent1_2" csCatId="accent1" phldr="1"/>
      <dgm:spPr/>
    </dgm:pt>
    <dgm:pt modelId="{CA6207B5-2C27-456D-82E3-1B681C0B31A7}">
      <dgm:prSet phldrT="[Text]"/>
      <dgm:spPr>
        <a:noFill/>
        <a:ln>
          <a:noFill/>
        </a:ln>
      </dgm:spPr>
      <dgm:t>
        <a:bodyPr/>
        <a:lstStyle/>
        <a:p>
          <a:r>
            <a:rPr lang="en-US" b="1" smtClean="0">
              <a:effectLst>
                <a:outerShdw blurRad="38100" dist="38100" dir="2700000" algn="tl">
                  <a:srgbClr val="000000">
                    <a:alpha val="43137"/>
                  </a:srgbClr>
                </a:outerShdw>
              </a:effectLst>
            </a:rPr>
            <a:t>Best possible </a:t>
          </a:r>
          <a:r>
            <a:rPr lang="en-US" b="0" smtClean="0">
              <a:effectLst>
                <a:outerShdw blurRad="38100" dist="38100" dir="2700000" algn="tl">
                  <a:srgbClr val="000000">
                    <a:alpha val="43137"/>
                  </a:srgbClr>
                </a:outerShdw>
              </a:effectLst>
            </a:rPr>
            <a:t>return </a:t>
          </a:r>
          <a:r>
            <a:rPr lang="en-US" b="0" dirty="0" smtClean="0">
              <a:effectLst>
                <a:outerShdw blurRad="38100" dist="38100" dir="2700000" algn="tl">
                  <a:srgbClr val="000000">
                    <a:alpha val="43137"/>
                  </a:srgbClr>
                </a:outerShdw>
              </a:effectLst>
            </a:rPr>
            <a:t>on investment for our stakeholders</a:t>
          </a:r>
          <a:endParaRPr lang="en-US" b="0" dirty="0">
            <a:effectLst>
              <a:outerShdw blurRad="38100" dist="38100" dir="2700000" algn="tl">
                <a:srgbClr val="000000">
                  <a:alpha val="43137"/>
                </a:srgbClr>
              </a:outerShdw>
            </a:effectLst>
          </a:endParaRPr>
        </a:p>
      </dgm:t>
    </dgm:pt>
    <dgm:pt modelId="{692D4734-9A87-41F4-922E-7CFA69C1AED0}" type="parTrans" cxnId="{1D9CED50-ABC4-4035-A56D-8090CB63D9B3}">
      <dgm:prSet/>
      <dgm:spPr/>
      <dgm:t>
        <a:bodyPr/>
        <a:lstStyle/>
        <a:p>
          <a:endParaRPr lang="en-US"/>
        </a:p>
      </dgm:t>
    </dgm:pt>
    <dgm:pt modelId="{0B7BB7E6-A207-406B-AB30-6925FE01146D}" type="sibTrans" cxnId="{1D9CED50-ABC4-4035-A56D-8090CB63D9B3}">
      <dgm:prSet/>
      <dgm:spPr/>
      <dgm:t>
        <a:bodyPr/>
        <a:lstStyle/>
        <a:p>
          <a:endParaRPr lang="en-US"/>
        </a:p>
      </dgm:t>
    </dgm:pt>
    <dgm:pt modelId="{BFC361C8-763F-45A3-9C17-C3D069E3FF5B}">
      <dgm:prSet phldrT="[Text]"/>
      <dgm:spPr>
        <a:noFill/>
        <a:ln>
          <a:noFill/>
        </a:ln>
      </dgm:spPr>
      <dgm:t>
        <a:bodyPr/>
        <a:lstStyle/>
        <a:p>
          <a:r>
            <a:rPr lang="en-US" b="0" dirty="0" smtClean="0">
              <a:effectLst>
                <a:outerShdw blurRad="38100" dist="38100" dir="2700000" algn="tl">
                  <a:srgbClr val="000000">
                    <a:alpha val="43137"/>
                  </a:srgbClr>
                </a:outerShdw>
              </a:effectLst>
            </a:rPr>
            <a:t>Efficient, competitive and </a:t>
          </a:r>
          <a:r>
            <a:rPr lang="en-US" b="1" dirty="0" smtClean="0">
              <a:effectLst>
                <a:outerShdw blurRad="38100" dist="38100" dir="2700000" algn="tl">
                  <a:srgbClr val="000000">
                    <a:alpha val="43137"/>
                  </a:srgbClr>
                </a:outerShdw>
              </a:effectLst>
            </a:rPr>
            <a:t>constantly improving</a:t>
          </a:r>
          <a:endParaRPr lang="en-US" b="1" dirty="0">
            <a:effectLst>
              <a:outerShdw blurRad="38100" dist="38100" dir="2700000" algn="tl">
                <a:srgbClr val="000000">
                  <a:alpha val="43137"/>
                </a:srgbClr>
              </a:outerShdw>
            </a:effectLst>
          </a:endParaRPr>
        </a:p>
      </dgm:t>
    </dgm:pt>
    <dgm:pt modelId="{0E9695E0-E050-489B-A22C-9AB87D208AC6}" type="parTrans" cxnId="{E2179568-991B-4BDB-85B2-9AA82A94B779}">
      <dgm:prSet/>
      <dgm:spPr/>
      <dgm:t>
        <a:bodyPr/>
        <a:lstStyle/>
        <a:p>
          <a:endParaRPr lang="en-US"/>
        </a:p>
      </dgm:t>
    </dgm:pt>
    <dgm:pt modelId="{82D935E5-DA59-4A00-B194-2D7E9E06A1EE}" type="sibTrans" cxnId="{E2179568-991B-4BDB-85B2-9AA82A94B779}">
      <dgm:prSet/>
      <dgm:spPr/>
      <dgm:t>
        <a:bodyPr/>
        <a:lstStyle/>
        <a:p>
          <a:endParaRPr lang="en-US"/>
        </a:p>
      </dgm:t>
    </dgm:pt>
    <dgm:pt modelId="{5FADE64B-611A-4006-9536-9898BA0FFF5F}" type="pres">
      <dgm:prSet presAssocID="{8E048E8E-B201-4328-A3FF-07A858AD0265}" presName="Name0" presStyleCnt="0">
        <dgm:presLayoutVars>
          <dgm:resizeHandles/>
        </dgm:presLayoutVars>
      </dgm:prSet>
      <dgm:spPr/>
    </dgm:pt>
    <dgm:pt modelId="{BF3529CA-0D5E-4154-A0C4-172729B06FCD}" type="pres">
      <dgm:prSet presAssocID="{CA6207B5-2C27-456D-82E3-1B681C0B31A7}" presName="text" presStyleLbl="node1" presStyleIdx="0" presStyleCnt="2">
        <dgm:presLayoutVars>
          <dgm:bulletEnabled val="1"/>
        </dgm:presLayoutVars>
      </dgm:prSet>
      <dgm:spPr/>
      <dgm:t>
        <a:bodyPr/>
        <a:lstStyle/>
        <a:p>
          <a:endParaRPr lang="en-US"/>
        </a:p>
      </dgm:t>
    </dgm:pt>
    <dgm:pt modelId="{25E70C9D-F531-4D37-B162-BD284EC54D4B}" type="pres">
      <dgm:prSet presAssocID="{0B7BB7E6-A207-406B-AB30-6925FE01146D}" presName="space" presStyleCnt="0"/>
      <dgm:spPr/>
    </dgm:pt>
    <dgm:pt modelId="{B87A621E-CFC9-4761-838A-26722214B12E}" type="pres">
      <dgm:prSet presAssocID="{BFC361C8-763F-45A3-9C17-C3D069E3FF5B}" presName="text" presStyleLbl="node1" presStyleIdx="1" presStyleCnt="2" custLinFactNeighborX="0">
        <dgm:presLayoutVars>
          <dgm:bulletEnabled val="1"/>
        </dgm:presLayoutVars>
      </dgm:prSet>
      <dgm:spPr/>
      <dgm:t>
        <a:bodyPr/>
        <a:lstStyle/>
        <a:p>
          <a:endParaRPr lang="en-US"/>
        </a:p>
      </dgm:t>
    </dgm:pt>
  </dgm:ptLst>
  <dgm:cxnLst>
    <dgm:cxn modelId="{CFABCC55-A97F-49A0-AF0C-3AAD4399E11E}" type="presOf" srcId="{BFC361C8-763F-45A3-9C17-C3D069E3FF5B}" destId="{B87A621E-CFC9-4761-838A-26722214B12E}" srcOrd="0" destOrd="0" presId="urn:diagrams.loki3.com/VaryingWidthList"/>
    <dgm:cxn modelId="{FBB0D9B7-0958-42FB-AA14-95D172FF43FB}" type="presOf" srcId="{8E048E8E-B201-4328-A3FF-07A858AD0265}" destId="{5FADE64B-611A-4006-9536-9898BA0FFF5F}" srcOrd="0" destOrd="0" presId="urn:diagrams.loki3.com/VaryingWidthList"/>
    <dgm:cxn modelId="{A69D6546-B629-4940-AECB-95938646AAE9}" type="presOf" srcId="{CA6207B5-2C27-456D-82E3-1B681C0B31A7}" destId="{BF3529CA-0D5E-4154-A0C4-172729B06FCD}" srcOrd="0" destOrd="0" presId="urn:diagrams.loki3.com/VaryingWidthList"/>
    <dgm:cxn modelId="{1D9CED50-ABC4-4035-A56D-8090CB63D9B3}" srcId="{8E048E8E-B201-4328-A3FF-07A858AD0265}" destId="{CA6207B5-2C27-456D-82E3-1B681C0B31A7}" srcOrd="0" destOrd="0" parTransId="{692D4734-9A87-41F4-922E-7CFA69C1AED0}" sibTransId="{0B7BB7E6-A207-406B-AB30-6925FE01146D}"/>
    <dgm:cxn modelId="{E2179568-991B-4BDB-85B2-9AA82A94B779}" srcId="{8E048E8E-B201-4328-A3FF-07A858AD0265}" destId="{BFC361C8-763F-45A3-9C17-C3D069E3FF5B}" srcOrd="1" destOrd="0" parTransId="{0E9695E0-E050-489B-A22C-9AB87D208AC6}" sibTransId="{82D935E5-DA59-4A00-B194-2D7E9E06A1EE}"/>
    <dgm:cxn modelId="{519A5BFC-77C4-41EB-BA15-59077F8216EE}" type="presParOf" srcId="{5FADE64B-611A-4006-9536-9898BA0FFF5F}" destId="{BF3529CA-0D5E-4154-A0C4-172729B06FCD}" srcOrd="0" destOrd="0" presId="urn:diagrams.loki3.com/VaryingWidthList"/>
    <dgm:cxn modelId="{1A6631B9-6752-4C66-A3BD-7816612842C8}" type="presParOf" srcId="{5FADE64B-611A-4006-9536-9898BA0FFF5F}" destId="{25E70C9D-F531-4D37-B162-BD284EC54D4B}" srcOrd="1" destOrd="0" presId="urn:diagrams.loki3.com/VaryingWidthList"/>
    <dgm:cxn modelId="{275229C4-1E2B-4D9D-BE7D-30F4492AA0E5}" type="presParOf" srcId="{5FADE64B-611A-4006-9536-9898BA0FFF5F}" destId="{B87A621E-CFC9-4761-838A-26722214B12E}" srcOrd="2" destOrd="0" presId="urn:diagrams.loki3.com/VaryingWidth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529CA-0D5E-4154-A0C4-172729B06FCD}">
      <dsp:nvSpPr>
        <dsp:cNvPr id="0" name=""/>
        <dsp:cNvSpPr/>
      </dsp:nvSpPr>
      <dsp:spPr>
        <a:xfrm>
          <a:off x="23400" y="42"/>
          <a:ext cx="8640000" cy="1706935"/>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2266950">
            <a:lnSpc>
              <a:spcPct val="90000"/>
            </a:lnSpc>
            <a:spcBef>
              <a:spcPct val="0"/>
            </a:spcBef>
            <a:spcAft>
              <a:spcPct val="35000"/>
            </a:spcAft>
          </a:pPr>
          <a:r>
            <a:rPr lang="en-US" sz="5100" b="1" kern="1200" smtClean="0">
              <a:effectLst>
                <a:outerShdw blurRad="38100" dist="38100" dir="2700000" algn="tl">
                  <a:srgbClr val="000000">
                    <a:alpha val="43137"/>
                  </a:srgbClr>
                </a:outerShdw>
              </a:effectLst>
            </a:rPr>
            <a:t>Best possible </a:t>
          </a:r>
          <a:r>
            <a:rPr lang="en-US" sz="5100" b="0" kern="1200" smtClean="0">
              <a:effectLst>
                <a:outerShdw blurRad="38100" dist="38100" dir="2700000" algn="tl">
                  <a:srgbClr val="000000">
                    <a:alpha val="43137"/>
                  </a:srgbClr>
                </a:outerShdw>
              </a:effectLst>
            </a:rPr>
            <a:t>return </a:t>
          </a:r>
          <a:r>
            <a:rPr lang="en-US" sz="5100" b="0" kern="1200" dirty="0" smtClean="0">
              <a:effectLst>
                <a:outerShdw blurRad="38100" dist="38100" dir="2700000" algn="tl">
                  <a:srgbClr val="000000">
                    <a:alpha val="43137"/>
                  </a:srgbClr>
                </a:outerShdw>
              </a:effectLst>
            </a:rPr>
            <a:t>on investment for our stakeholders</a:t>
          </a:r>
          <a:endParaRPr lang="en-US" sz="5100" b="0" kern="1200" dirty="0">
            <a:effectLst>
              <a:outerShdw blurRad="38100" dist="38100" dir="2700000" algn="tl">
                <a:srgbClr val="000000">
                  <a:alpha val="43137"/>
                </a:srgbClr>
              </a:outerShdw>
            </a:effectLst>
          </a:endParaRPr>
        </a:p>
      </dsp:txBody>
      <dsp:txXfrm>
        <a:off x="23400" y="42"/>
        <a:ext cx="8640000" cy="1706935"/>
      </dsp:txXfrm>
    </dsp:sp>
    <dsp:sp modelId="{B87A621E-CFC9-4761-838A-26722214B12E}">
      <dsp:nvSpPr>
        <dsp:cNvPr id="0" name=""/>
        <dsp:cNvSpPr/>
      </dsp:nvSpPr>
      <dsp:spPr>
        <a:xfrm>
          <a:off x="833400" y="1792324"/>
          <a:ext cx="7020000" cy="1706935"/>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2266950">
            <a:lnSpc>
              <a:spcPct val="90000"/>
            </a:lnSpc>
            <a:spcBef>
              <a:spcPct val="0"/>
            </a:spcBef>
            <a:spcAft>
              <a:spcPct val="35000"/>
            </a:spcAft>
          </a:pPr>
          <a:r>
            <a:rPr lang="en-US" sz="5100" b="0" kern="1200" dirty="0" smtClean="0">
              <a:effectLst>
                <a:outerShdw blurRad="38100" dist="38100" dir="2700000" algn="tl">
                  <a:srgbClr val="000000">
                    <a:alpha val="43137"/>
                  </a:srgbClr>
                </a:outerShdw>
              </a:effectLst>
            </a:rPr>
            <a:t>Efficient, competitive and </a:t>
          </a:r>
          <a:r>
            <a:rPr lang="en-US" sz="5100" b="1" kern="1200" dirty="0" smtClean="0">
              <a:effectLst>
                <a:outerShdw blurRad="38100" dist="38100" dir="2700000" algn="tl">
                  <a:srgbClr val="000000">
                    <a:alpha val="43137"/>
                  </a:srgbClr>
                </a:outerShdw>
              </a:effectLst>
            </a:rPr>
            <a:t>constantly improving</a:t>
          </a:r>
          <a:endParaRPr lang="en-US" sz="5100" b="1" kern="1200" dirty="0">
            <a:effectLst>
              <a:outerShdw blurRad="38100" dist="38100" dir="2700000" algn="tl">
                <a:srgbClr val="000000">
                  <a:alpha val="43137"/>
                </a:srgbClr>
              </a:outerShdw>
            </a:effectLst>
          </a:endParaRPr>
        </a:p>
      </dsp:txBody>
      <dsp:txXfrm>
        <a:off x="833400" y="1792324"/>
        <a:ext cx="7020000" cy="1706935"/>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3696"/>
          </a:xfrm>
          <a:prstGeom prst="rect">
            <a:avLst/>
          </a:prstGeom>
        </p:spPr>
        <p:txBody>
          <a:bodyPr vert="horz" lIns="91945" tIns="45974" rIns="91945" bIns="45974" rtlCol="0"/>
          <a:lstStyle>
            <a:lvl1pPr algn="l">
              <a:defRPr sz="1200"/>
            </a:lvl1pPr>
          </a:lstStyle>
          <a:p>
            <a:endParaRPr lang="en-US"/>
          </a:p>
        </p:txBody>
      </p:sp>
      <p:sp>
        <p:nvSpPr>
          <p:cNvPr id="3" name="Date Placeholder 2"/>
          <p:cNvSpPr>
            <a:spLocks noGrp="1"/>
          </p:cNvSpPr>
          <p:nvPr>
            <p:ph type="dt" sz="quarter" idx="1"/>
          </p:nvPr>
        </p:nvSpPr>
        <p:spPr>
          <a:xfrm>
            <a:off x="3970938" y="3"/>
            <a:ext cx="3037840" cy="463696"/>
          </a:xfrm>
          <a:prstGeom prst="rect">
            <a:avLst/>
          </a:prstGeom>
        </p:spPr>
        <p:txBody>
          <a:bodyPr vert="horz" lIns="91945" tIns="45974" rIns="91945" bIns="45974" rtlCol="0"/>
          <a:lstStyle>
            <a:lvl1pPr algn="r">
              <a:defRPr sz="1200"/>
            </a:lvl1pPr>
          </a:lstStyle>
          <a:p>
            <a:fld id="{ED421DC3-4081-4597-A69F-C87485E41E96}" type="datetimeFigureOut">
              <a:rPr lang="en-US" smtClean="0"/>
              <a:t>1/18/2017</a:t>
            </a:fld>
            <a:endParaRPr lang="en-US"/>
          </a:p>
        </p:txBody>
      </p:sp>
      <p:sp>
        <p:nvSpPr>
          <p:cNvPr id="4" name="Footer Placeholder 3"/>
          <p:cNvSpPr>
            <a:spLocks noGrp="1"/>
          </p:cNvSpPr>
          <p:nvPr>
            <p:ph type="ftr" sz="quarter" idx="2"/>
          </p:nvPr>
        </p:nvSpPr>
        <p:spPr>
          <a:xfrm>
            <a:off x="0" y="8772380"/>
            <a:ext cx="3037840" cy="463696"/>
          </a:xfrm>
          <a:prstGeom prst="rect">
            <a:avLst/>
          </a:prstGeom>
        </p:spPr>
        <p:txBody>
          <a:bodyPr vert="horz" lIns="91945" tIns="45974" rIns="91945" bIns="45974"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380"/>
            <a:ext cx="3037840" cy="463696"/>
          </a:xfrm>
          <a:prstGeom prst="rect">
            <a:avLst/>
          </a:prstGeom>
        </p:spPr>
        <p:txBody>
          <a:bodyPr vert="horz" lIns="91945" tIns="45974" rIns="91945" bIns="45974" rtlCol="0" anchor="b"/>
          <a:lstStyle>
            <a:lvl1pPr algn="r">
              <a:defRPr sz="1200"/>
            </a:lvl1pPr>
          </a:lstStyle>
          <a:p>
            <a:fld id="{23507F35-13AB-4B64-8708-CEC32BC895C2}" type="slidenum">
              <a:rPr lang="en-US" smtClean="0"/>
              <a:t>‹#›</a:t>
            </a:fld>
            <a:endParaRPr lang="en-US"/>
          </a:p>
        </p:txBody>
      </p:sp>
    </p:spTree>
    <p:extLst>
      <p:ext uri="{BB962C8B-B14F-4D97-AF65-F5344CB8AC3E}">
        <p14:creationId xmlns:p14="http://schemas.microsoft.com/office/powerpoint/2010/main" val="3829739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3696"/>
          </a:xfrm>
          <a:prstGeom prst="rect">
            <a:avLst/>
          </a:prstGeom>
        </p:spPr>
        <p:txBody>
          <a:bodyPr vert="horz" lIns="91945" tIns="45974" rIns="91945" bIns="45974" rtlCol="0"/>
          <a:lstStyle>
            <a:lvl1pPr algn="l">
              <a:defRPr sz="1200"/>
            </a:lvl1pPr>
          </a:lstStyle>
          <a:p>
            <a:endParaRPr lang="en-US"/>
          </a:p>
        </p:txBody>
      </p:sp>
      <p:sp>
        <p:nvSpPr>
          <p:cNvPr id="3" name="Date Placeholder 2"/>
          <p:cNvSpPr>
            <a:spLocks noGrp="1"/>
          </p:cNvSpPr>
          <p:nvPr>
            <p:ph type="dt" idx="1"/>
          </p:nvPr>
        </p:nvSpPr>
        <p:spPr>
          <a:xfrm>
            <a:off x="3970938" y="3"/>
            <a:ext cx="3037840" cy="463696"/>
          </a:xfrm>
          <a:prstGeom prst="rect">
            <a:avLst/>
          </a:prstGeom>
        </p:spPr>
        <p:txBody>
          <a:bodyPr vert="horz" lIns="91945" tIns="45974" rIns="91945" bIns="45974" rtlCol="0"/>
          <a:lstStyle>
            <a:lvl1pPr algn="r">
              <a:defRPr sz="1200"/>
            </a:lvl1pPr>
          </a:lstStyle>
          <a:p>
            <a:fld id="{AD4D6DE0-BF3D-49EE-93F9-C8390D7E9C52}" type="datetimeFigureOut">
              <a:rPr lang="en-US" smtClean="0"/>
              <a:t>1/18/2017</a:t>
            </a:fld>
            <a:endParaRPr lang="en-US"/>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1945" tIns="45974" rIns="91945" bIns="45974" rtlCol="0" anchor="ctr"/>
          <a:lstStyle/>
          <a:p>
            <a:endParaRPr lang="en-US"/>
          </a:p>
        </p:txBody>
      </p:sp>
      <p:sp>
        <p:nvSpPr>
          <p:cNvPr id="5" name="Notes Placeholder 4"/>
          <p:cNvSpPr>
            <a:spLocks noGrp="1"/>
          </p:cNvSpPr>
          <p:nvPr>
            <p:ph type="body" sz="quarter" idx="3"/>
          </p:nvPr>
        </p:nvSpPr>
        <p:spPr>
          <a:xfrm>
            <a:off x="701040" y="4444547"/>
            <a:ext cx="5608320" cy="3637020"/>
          </a:xfrm>
          <a:prstGeom prst="rect">
            <a:avLst/>
          </a:prstGeom>
        </p:spPr>
        <p:txBody>
          <a:bodyPr vert="horz" lIns="91945" tIns="45974" rIns="91945" bIns="4597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380"/>
            <a:ext cx="3037840" cy="463696"/>
          </a:xfrm>
          <a:prstGeom prst="rect">
            <a:avLst/>
          </a:prstGeom>
        </p:spPr>
        <p:txBody>
          <a:bodyPr vert="horz" lIns="91945" tIns="45974" rIns="91945" bIns="4597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380"/>
            <a:ext cx="3037840" cy="463696"/>
          </a:xfrm>
          <a:prstGeom prst="rect">
            <a:avLst/>
          </a:prstGeom>
        </p:spPr>
        <p:txBody>
          <a:bodyPr vert="horz" lIns="91945" tIns="45974" rIns="91945" bIns="45974" rtlCol="0" anchor="b"/>
          <a:lstStyle>
            <a:lvl1pPr algn="r">
              <a:defRPr sz="1200"/>
            </a:lvl1pPr>
          </a:lstStyle>
          <a:p>
            <a:fld id="{FCC96083-446C-44CA-AC38-12506D1E7BED}" type="slidenum">
              <a:rPr lang="en-US" smtClean="0"/>
              <a:t>‹#›</a:t>
            </a:fld>
            <a:endParaRPr lang="en-US"/>
          </a:p>
        </p:txBody>
      </p:sp>
    </p:spTree>
    <p:extLst>
      <p:ext uri="{BB962C8B-B14F-4D97-AF65-F5344CB8AC3E}">
        <p14:creationId xmlns:p14="http://schemas.microsoft.com/office/powerpoint/2010/main" val="687305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C96083-446C-44CA-AC38-12506D1E7BED}" type="slidenum">
              <a:rPr lang="en-US" smtClean="0"/>
              <a:t>1</a:t>
            </a:fld>
            <a:endParaRPr lang="en-US"/>
          </a:p>
        </p:txBody>
      </p:sp>
    </p:spTree>
    <p:extLst>
      <p:ext uri="{BB962C8B-B14F-4D97-AF65-F5344CB8AC3E}">
        <p14:creationId xmlns:p14="http://schemas.microsoft.com/office/powerpoint/2010/main" val="3866676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C96083-446C-44CA-AC38-12506D1E7BED}" type="slidenum">
              <a:rPr lang="en-US" smtClean="0"/>
              <a:t>10</a:t>
            </a:fld>
            <a:endParaRPr lang="en-US"/>
          </a:p>
        </p:txBody>
      </p:sp>
    </p:spTree>
    <p:extLst>
      <p:ext uri="{BB962C8B-B14F-4D97-AF65-F5344CB8AC3E}">
        <p14:creationId xmlns:p14="http://schemas.microsoft.com/office/powerpoint/2010/main" val="3657971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CC96083-446C-44CA-AC38-12506D1E7BED}" type="slidenum">
              <a:rPr lang="en-US" smtClean="0"/>
              <a:t>11</a:t>
            </a:fld>
            <a:endParaRPr lang="en-US"/>
          </a:p>
        </p:txBody>
      </p:sp>
    </p:spTree>
    <p:extLst>
      <p:ext uri="{BB962C8B-B14F-4D97-AF65-F5344CB8AC3E}">
        <p14:creationId xmlns:p14="http://schemas.microsoft.com/office/powerpoint/2010/main" val="4123922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CC96083-446C-44CA-AC38-12506D1E7BED}" type="slidenum">
              <a:rPr lang="en-US" smtClean="0"/>
              <a:t>12</a:t>
            </a:fld>
            <a:endParaRPr lang="en-US"/>
          </a:p>
        </p:txBody>
      </p:sp>
    </p:spTree>
    <p:extLst>
      <p:ext uri="{BB962C8B-B14F-4D97-AF65-F5344CB8AC3E}">
        <p14:creationId xmlns:p14="http://schemas.microsoft.com/office/powerpoint/2010/main" val="264685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200" dirty="0"/>
          </a:p>
        </p:txBody>
      </p:sp>
      <p:sp>
        <p:nvSpPr>
          <p:cNvPr id="4" name="Slide Number Placeholder 3"/>
          <p:cNvSpPr>
            <a:spLocks noGrp="1"/>
          </p:cNvSpPr>
          <p:nvPr>
            <p:ph type="sldNum" sz="quarter" idx="10"/>
          </p:nvPr>
        </p:nvSpPr>
        <p:spPr/>
        <p:txBody>
          <a:bodyPr/>
          <a:lstStyle/>
          <a:p>
            <a:fld id="{FCC96083-446C-44CA-AC38-12506D1E7BED}" type="slidenum">
              <a:rPr lang="en-US" smtClean="0"/>
              <a:t>13</a:t>
            </a:fld>
            <a:endParaRPr lang="en-US"/>
          </a:p>
        </p:txBody>
      </p:sp>
    </p:spTree>
    <p:extLst>
      <p:ext uri="{BB962C8B-B14F-4D97-AF65-F5344CB8AC3E}">
        <p14:creationId xmlns:p14="http://schemas.microsoft.com/office/powerpoint/2010/main" val="2108118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CC96083-446C-44CA-AC38-12506D1E7BED}" type="slidenum">
              <a:rPr lang="en-US" smtClean="0"/>
              <a:t>14</a:t>
            </a:fld>
            <a:endParaRPr lang="en-US"/>
          </a:p>
        </p:txBody>
      </p:sp>
    </p:spTree>
    <p:extLst>
      <p:ext uri="{BB962C8B-B14F-4D97-AF65-F5344CB8AC3E}">
        <p14:creationId xmlns:p14="http://schemas.microsoft.com/office/powerpoint/2010/main" val="2270936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CC96083-446C-44CA-AC38-12506D1E7BED}" type="slidenum">
              <a:rPr lang="en-US" smtClean="0"/>
              <a:t>15</a:t>
            </a:fld>
            <a:endParaRPr lang="en-US"/>
          </a:p>
        </p:txBody>
      </p:sp>
    </p:spTree>
    <p:extLst>
      <p:ext uri="{BB962C8B-B14F-4D97-AF65-F5344CB8AC3E}">
        <p14:creationId xmlns:p14="http://schemas.microsoft.com/office/powerpoint/2010/main" val="1377108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CC96083-446C-44CA-AC38-12506D1E7BED}" type="slidenum">
              <a:rPr lang="en-US" smtClean="0"/>
              <a:t>16</a:t>
            </a:fld>
            <a:endParaRPr lang="en-US"/>
          </a:p>
        </p:txBody>
      </p:sp>
    </p:spTree>
    <p:extLst>
      <p:ext uri="{BB962C8B-B14F-4D97-AF65-F5344CB8AC3E}">
        <p14:creationId xmlns:p14="http://schemas.microsoft.com/office/powerpoint/2010/main" val="3024811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CC96083-446C-44CA-AC38-12506D1E7BED}" type="slidenum">
              <a:rPr lang="en-US" smtClean="0"/>
              <a:t>17</a:t>
            </a:fld>
            <a:endParaRPr lang="en-US"/>
          </a:p>
        </p:txBody>
      </p:sp>
    </p:spTree>
    <p:extLst>
      <p:ext uri="{BB962C8B-B14F-4D97-AF65-F5344CB8AC3E}">
        <p14:creationId xmlns:p14="http://schemas.microsoft.com/office/powerpoint/2010/main" val="1140629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C96083-446C-44CA-AC38-12506D1E7BED}" type="slidenum">
              <a:rPr lang="en-US" smtClean="0"/>
              <a:t>18</a:t>
            </a:fld>
            <a:endParaRPr lang="en-US"/>
          </a:p>
        </p:txBody>
      </p:sp>
    </p:spTree>
    <p:extLst>
      <p:ext uri="{BB962C8B-B14F-4D97-AF65-F5344CB8AC3E}">
        <p14:creationId xmlns:p14="http://schemas.microsoft.com/office/powerpoint/2010/main" val="2192555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C96083-446C-44CA-AC38-12506D1E7BED}" type="slidenum">
              <a:rPr lang="en-US" smtClean="0"/>
              <a:t>2</a:t>
            </a:fld>
            <a:endParaRPr lang="en-US"/>
          </a:p>
        </p:txBody>
      </p:sp>
    </p:spTree>
    <p:extLst>
      <p:ext uri="{BB962C8B-B14F-4D97-AF65-F5344CB8AC3E}">
        <p14:creationId xmlns:p14="http://schemas.microsoft.com/office/powerpoint/2010/main" val="3138792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10"/>
          </p:nvPr>
        </p:nvSpPr>
        <p:spPr/>
        <p:txBody>
          <a:bodyPr/>
          <a:lstStyle/>
          <a:p>
            <a:fld id="{FCC96083-446C-44CA-AC38-12506D1E7BED}" type="slidenum">
              <a:rPr lang="en-US" smtClean="0"/>
              <a:t>3</a:t>
            </a:fld>
            <a:endParaRPr lang="en-US"/>
          </a:p>
        </p:txBody>
      </p:sp>
    </p:spTree>
    <p:extLst>
      <p:ext uri="{BB962C8B-B14F-4D97-AF65-F5344CB8AC3E}">
        <p14:creationId xmlns:p14="http://schemas.microsoft.com/office/powerpoint/2010/main" val="2910237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CC96083-446C-44CA-AC38-12506D1E7BED}" type="slidenum">
              <a:rPr lang="en-US" smtClean="0"/>
              <a:t>4</a:t>
            </a:fld>
            <a:endParaRPr lang="en-US"/>
          </a:p>
        </p:txBody>
      </p:sp>
    </p:spTree>
    <p:extLst>
      <p:ext uri="{BB962C8B-B14F-4D97-AF65-F5344CB8AC3E}">
        <p14:creationId xmlns:p14="http://schemas.microsoft.com/office/powerpoint/2010/main" val="3585636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CC96083-446C-44CA-AC38-12506D1E7BED}" type="slidenum">
              <a:rPr lang="en-US" smtClean="0"/>
              <a:t>5</a:t>
            </a:fld>
            <a:endParaRPr lang="en-US"/>
          </a:p>
        </p:txBody>
      </p:sp>
    </p:spTree>
    <p:extLst>
      <p:ext uri="{BB962C8B-B14F-4D97-AF65-F5344CB8AC3E}">
        <p14:creationId xmlns:p14="http://schemas.microsoft.com/office/powerpoint/2010/main" val="2529049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CC96083-446C-44CA-AC38-12506D1E7BED}" type="slidenum">
              <a:rPr lang="en-US" smtClean="0"/>
              <a:t>6</a:t>
            </a:fld>
            <a:endParaRPr lang="en-US"/>
          </a:p>
        </p:txBody>
      </p:sp>
    </p:spTree>
    <p:extLst>
      <p:ext uri="{BB962C8B-B14F-4D97-AF65-F5344CB8AC3E}">
        <p14:creationId xmlns:p14="http://schemas.microsoft.com/office/powerpoint/2010/main" val="3147395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CC96083-446C-44CA-AC38-12506D1E7BED}" type="slidenum">
              <a:rPr lang="en-US" smtClean="0"/>
              <a:t>7</a:t>
            </a:fld>
            <a:endParaRPr lang="en-US"/>
          </a:p>
        </p:txBody>
      </p:sp>
    </p:spTree>
    <p:extLst>
      <p:ext uri="{BB962C8B-B14F-4D97-AF65-F5344CB8AC3E}">
        <p14:creationId xmlns:p14="http://schemas.microsoft.com/office/powerpoint/2010/main" val="2708789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CC96083-446C-44CA-AC38-12506D1E7BED}" type="slidenum">
              <a:rPr lang="en-US" smtClean="0"/>
              <a:t>8</a:t>
            </a:fld>
            <a:endParaRPr lang="en-US"/>
          </a:p>
        </p:txBody>
      </p:sp>
    </p:spTree>
    <p:extLst>
      <p:ext uri="{BB962C8B-B14F-4D97-AF65-F5344CB8AC3E}">
        <p14:creationId xmlns:p14="http://schemas.microsoft.com/office/powerpoint/2010/main" val="2910250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CC96083-446C-44CA-AC38-12506D1E7BED}" type="slidenum">
              <a:rPr lang="en-US" smtClean="0"/>
              <a:t>9</a:t>
            </a:fld>
            <a:endParaRPr lang="en-US"/>
          </a:p>
        </p:txBody>
      </p:sp>
    </p:spTree>
    <p:extLst>
      <p:ext uri="{BB962C8B-B14F-4D97-AF65-F5344CB8AC3E}">
        <p14:creationId xmlns:p14="http://schemas.microsoft.com/office/powerpoint/2010/main" val="796122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Subtitle/Speaker">
    <p:spTree>
      <p:nvGrpSpPr>
        <p:cNvPr id="1" name=""/>
        <p:cNvGrpSpPr/>
        <p:nvPr/>
      </p:nvGrpSpPr>
      <p:grpSpPr>
        <a:xfrm>
          <a:off x="0" y="0"/>
          <a:ext cx="0" cy="0"/>
          <a:chOff x="0" y="0"/>
          <a:chExt cx="0" cy="0"/>
        </a:xfrm>
      </p:grpSpPr>
      <p:sp>
        <p:nvSpPr>
          <p:cNvPr id="4" name="Rectangle 3"/>
          <p:cNvSpPr/>
          <p:nvPr userDrawn="1"/>
        </p:nvSpPr>
        <p:spPr>
          <a:xfrm>
            <a:off x="1131584" y="3345782"/>
            <a:ext cx="9928833" cy="574701"/>
          </a:xfrm>
          <a:prstGeom prst="rect">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accent5"/>
              </a:solidFill>
            </a:endParaRPr>
          </a:p>
        </p:txBody>
      </p:sp>
      <p:sp>
        <p:nvSpPr>
          <p:cNvPr id="16" name="Text Placeholder 15"/>
          <p:cNvSpPr>
            <a:spLocks noGrp="1"/>
          </p:cNvSpPr>
          <p:nvPr>
            <p:ph type="body" sz="quarter" idx="12" hasCustomPrompt="1"/>
          </p:nvPr>
        </p:nvSpPr>
        <p:spPr>
          <a:xfrm>
            <a:off x="2338138" y="4473819"/>
            <a:ext cx="7555956" cy="531318"/>
          </a:xfrm>
        </p:spPr>
        <p:txBody>
          <a:bodyPr>
            <a:noAutofit/>
          </a:bodyPr>
          <a:lstStyle>
            <a:lvl1pPr marL="0" indent="0" algn="ctr">
              <a:buNone/>
              <a:defRPr sz="5400" baseline="0">
                <a:solidFill>
                  <a:schemeClr val="tx1">
                    <a:lumMod val="65000"/>
                    <a:lumOff val="35000"/>
                  </a:schemeClr>
                </a:solidFill>
                <a:latin typeface="Georgia" panose="02040502050405020303" pitchFamily="18" charset="0"/>
              </a:defRPr>
            </a:lvl1pPr>
          </a:lstStyle>
          <a:p>
            <a:pPr lvl="0"/>
            <a:r>
              <a:rPr lang="en-US" sz="4000" dirty="0" smtClean="0">
                <a:latin typeface="Georgia" panose="02040502050405020303" pitchFamily="18" charset="0"/>
              </a:rPr>
              <a:t>TIMOTHY L. KILLEEN</a:t>
            </a:r>
            <a:endParaRPr lang="en-US" dirty="0"/>
          </a:p>
        </p:txBody>
      </p:sp>
      <p:sp>
        <p:nvSpPr>
          <p:cNvPr id="18" name="Text Placeholder 17"/>
          <p:cNvSpPr>
            <a:spLocks noGrp="1"/>
          </p:cNvSpPr>
          <p:nvPr>
            <p:ph type="body" sz="quarter" idx="13" hasCustomPrompt="1"/>
          </p:nvPr>
        </p:nvSpPr>
        <p:spPr>
          <a:xfrm>
            <a:off x="2297906" y="5061202"/>
            <a:ext cx="7596188" cy="593725"/>
          </a:xfrm>
        </p:spPr>
        <p:txBody>
          <a:bodyPr>
            <a:normAutofit/>
          </a:bodyPr>
          <a:lstStyle>
            <a:lvl1pPr marL="0" indent="0" algn="ctr">
              <a:buNone/>
              <a:defRPr sz="2000">
                <a:solidFill>
                  <a:schemeClr val="bg2">
                    <a:lumMod val="50000"/>
                  </a:schemeClr>
                </a:solidFill>
              </a:defRPr>
            </a:lvl1pPr>
          </a:lstStyle>
          <a:p>
            <a:pPr lvl="0"/>
            <a:r>
              <a:rPr lang="en-US" dirty="0" smtClean="0"/>
              <a:t>PRESIDENT, UNIVERSITY OF ILLINOIS</a:t>
            </a:r>
            <a:endParaRPr lang="en-US" dirty="0"/>
          </a:p>
        </p:txBody>
      </p:sp>
      <p:sp>
        <p:nvSpPr>
          <p:cNvPr id="19" name="Text Placeholder 5"/>
          <p:cNvSpPr>
            <a:spLocks noGrp="1"/>
          </p:cNvSpPr>
          <p:nvPr>
            <p:ph type="body" sz="quarter" idx="14" hasCustomPrompt="1"/>
          </p:nvPr>
        </p:nvSpPr>
        <p:spPr>
          <a:xfrm>
            <a:off x="-1" y="2278733"/>
            <a:ext cx="12192000" cy="1054367"/>
          </a:xfrm>
        </p:spPr>
        <p:txBody>
          <a:bodyPr>
            <a:noAutofit/>
          </a:bodyPr>
          <a:lstStyle>
            <a:lvl1pPr marL="0" indent="0" algn="ctr">
              <a:buNone/>
              <a:defRPr sz="4800" b="1" spc="300">
                <a:latin typeface="Georgia" panose="02040502050405020303" pitchFamily="18" charset="0"/>
              </a:defRPr>
            </a:lvl1pPr>
          </a:lstStyle>
          <a:p>
            <a:pPr lvl="0"/>
            <a:r>
              <a:rPr lang="en-US" dirty="0" smtClean="0"/>
              <a:t>Title Here</a:t>
            </a:r>
            <a:endParaRPr lang="en-US" dirty="0"/>
          </a:p>
        </p:txBody>
      </p:sp>
      <p:sp>
        <p:nvSpPr>
          <p:cNvPr id="7" name="Text Placeholder 2"/>
          <p:cNvSpPr>
            <a:spLocks noGrp="1"/>
          </p:cNvSpPr>
          <p:nvPr>
            <p:ph type="body" sz="quarter" idx="15" hasCustomPrompt="1"/>
          </p:nvPr>
        </p:nvSpPr>
        <p:spPr>
          <a:xfrm>
            <a:off x="-1" y="3345782"/>
            <a:ext cx="12192001" cy="574701"/>
          </a:xfrm>
        </p:spPr>
        <p:txBody>
          <a:bodyPr/>
          <a:lstStyle>
            <a:lvl1pPr marL="0" indent="0" algn="ctr">
              <a:buNone/>
              <a:defRPr baseline="0">
                <a:solidFill>
                  <a:schemeClr val="accent1">
                    <a:lumMod val="50000"/>
                  </a:schemeClr>
                </a:solidFill>
              </a:defRPr>
            </a:lvl1pPr>
          </a:lstStyle>
          <a:p>
            <a:pPr lvl="0"/>
            <a:r>
              <a:rPr lang="en-US" dirty="0" smtClean="0"/>
              <a:t>Subtitle Goes Here</a:t>
            </a:r>
            <a:endParaRPr lang="en-US" dirty="0"/>
          </a:p>
        </p:txBody>
      </p:sp>
    </p:spTree>
    <p:extLst>
      <p:ext uri="{BB962C8B-B14F-4D97-AF65-F5344CB8AC3E}">
        <p14:creationId xmlns:p14="http://schemas.microsoft.com/office/powerpoint/2010/main" val="225944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Short/Photo/Paragraph">
    <p:spTree>
      <p:nvGrpSpPr>
        <p:cNvPr id="1" name=""/>
        <p:cNvGrpSpPr/>
        <p:nvPr/>
      </p:nvGrpSpPr>
      <p:grpSpPr>
        <a:xfrm>
          <a:off x="0" y="0"/>
          <a:ext cx="0" cy="0"/>
          <a:chOff x="0" y="0"/>
          <a:chExt cx="0" cy="0"/>
        </a:xfrm>
      </p:grpSpPr>
      <p:sp>
        <p:nvSpPr>
          <p:cNvPr id="4" name="Rectangle 3"/>
          <p:cNvSpPr/>
          <p:nvPr userDrawn="1"/>
        </p:nvSpPr>
        <p:spPr>
          <a:xfrm flipV="1">
            <a:off x="4020421" y="3430093"/>
            <a:ext cx="4151158" cy="4383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60000"/>
                    <a:lumOff val="40000"/>
                  </a:schemeClr>
                </a:solidFill>
              </a:rPr>
              <a:t>  </a:t>
            </a:r>
            <a:endParaRPr lang="en-US" sz="1200" dirty="0">
              <a:solidFill>
                <a:schemeClr val="accent6">
                  <a:lumMod val="60000"/>
                  <a:lumOff val="40000"/>
                </a:schemeClr>
              </a:solidFill>
            </a:endParaRPr>
          </a:p>
        </p:txBody>
      </p:sp>
      <p:sp>
        <p:nvSpPr>
          <p:cNvPr id="6" name="Text Placeholder 5"/>
          <p:cNvSpPr>
            <a:spLocks noGrp="1"/>
          </p:cNvSpPr>
          <p:nvPr>
            <p:ph type="body" sz="quarter" idx="10" hasCustomPrompt="1"/>
          </p:nvPr>
        </p:nvSpPr>
        <p:spPr>
          <a:xfrm>
            <a:off x="4020422" y="3430094"/>
            <a:ext cx="4151158" cy="438388"/>
          </a:xfrm>
        </p:spPr>
        <p:txBody>
          <a:bodyPr/>
          <a:lstStyle>
            <a:lvl1pPr marL="0" indent="0" algn="ctr">
              <a:buNone/>
              <a:defRPr>
                <a:solidFill>
                  <a:schemeClr val="tx1"/>
                </a:solidFill>
              </a:defRPr>
            </a:lvl1pPr>
          </a:lstStyle>
          <a:p>
            <a:pPr lvl="0"/>
            <a:r>
              <a:rPr lang="en-US" dirty="0" smtClean="0"/>
              <a:t>Research</a:t>
            </a:r>
            <a:endParaRPr lang="en-US" dirty="0"/>
          </a:p>
        </p:txBody>
      </p:sp>
      <p:sp>
        <p:nvSpPr>
          <p:cNvPr id="8" name="Text Placeholder 7"/>
          <p:cNvSpPr>
            <a:spLocks noGrp="1"/>
          </p:cNvSpPr>
          <p:nvPr>
            <p:ph type="body" sz="quarter" idx="11" hasCustomPrompt="1"/>
          </p:nvPr>
        </p:nvSpPr>
        <p:spPr>
          <a:xfrm>
            <a:off x="745958" y="3921915"/>
            <a:ext cx="10700084" cy="2099171"/>
          </a:xfrm>
        </p:spPr>
        <p:txBody>
          <a:bodyPr>
            <a:normAutofit/>
          </a:bodyPr>
          <a:lstStyle>
            <a:lvl1pPr marL="0" marR="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sz="2200" b="0" i="0">
                <a:solidFill>
                  <a:schemeClr val="tx1"/>
                </a:solidFill>
                <a:latin typeface="Avenir Roman" charset="0"/>
                <a:cs typeface="Avenir Roman" charset="0"/>
              </a:defRPr>
            </a:lvl1pPr>
          </a:lstStyle>
          <a:p>
            <a:pPr marL="0" marR="0" lvl="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2200" spc="20" dirty="0" smtClean="0">
                <a:latin typeface="Arial"/>
                <a:cs typeface="Arial"/>
              </a:rPr>
              <a:t>Since 1867, the university of Illinois has been on the cutting edge of research and discovery. University of Illinois faculty scholars and researchers attract thousands of separate grants and contracts that range from tens of thousands of dollars to multi-year, multi-million dollar projects.</a:t>
            </a:r>
          </a:p>
        </p:txBody>
      </p:sp>
      <p:sp>
        <p:nvSpPr>
          <p:cNvPr id="7" name="Picture Placeholder 3"/>
          <p:cNvSpPr>
            <a:spLocks noGrp="1"/>
          </p:cNvSpPr>
          <p:nvPr>
            <p:ph type="pic" sz="quarter" idx="12" hasCustomPrompt="1"/>
          </p:nvPr>
        </p:nvSpPr>
        <p:spPr>
          <a:xfrm>
            <a:off x="-1" y="465222"/>
            <a:ext cx="12192000" cy="2743200"/>
          </a:xfrm>
        </p:spPr>
        <p:txBody>
          <a:bodyPr/>
          <a:lstStyle>
            <a:lvl1pPr marL="0" indent="0" algn="ctr">
              <a:lnSpc>
                <a:spcPct val="300000"/>
              </a:lnSpc>
              <a:buNone/>
              <a:defRPr baseline="0"/>
            </a:lvl1pPr>
          </a:lstStyle>
          <a:p>
            <a:r>
              <a:rPr lang="en-US" dirty="0" smtClean="0"/>
              <a:t>Click the icon below this text to insert an image.</a:t>
            </a:r>
            <a:endParaRPr lang="en-US" dirty="0"/>
          </a:p>
        </p:txBody>
      </p:sp>
    </p:spTree>
    <p:extLst>
      <p:ext uri="{BB962C8B-B14F-4D97-AF65-F5344CB8AC3E}">
        <p14:creationId xmlns:p14="http://schemas.microsoft.com/office/powerpoint/2010/main" val="236598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Med/Photo/Paragraph">
    <p:spTree>
      <p:nvGrpSpPr>
        <p:cNvPr id="1" name=""/>
        <p:cNvGrpSpPr/>
        <p:nvPr/>
      </p:nvGrpSpPr>
      <p:grpSpPr>
        <a:xfrm>
          <a:off x="0" y="0"/>
          <a:ext cx="0" cy="0"/>
          <a:chOff x="0" y="0"/>
          <a:chExt cx="0" cy="0"/>
        </a:xfrm>
      </p:grpSpPr>
      <p:sp>
        <p:nvSpPr>
          <p:cNvPr id="4" name="Rectangle 3"/>
          <p:cNvSpPr/>
          <p:nvPr userDrawn="1"/>
        </p:nvSpPr>
        <p:spPr>
          <a:xfrm flipV="1">
            <a:off x="2638926" y="3430099"/>
            <a:ext cx="6914148" cy="4383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60000"/>
                    <a:lumOff val="40000"/>
                  </a:schemeClr>
                </a:solidFill>
              </a:rPr>
              <a:t>  </a:t>
            </a:r>
            <a:endParaRPr lang="en-US" sz="1200" dirty="0">
              <a:solidFill>
                <a:schemeClr val="accent6">
                  <a:lumMod val="60000"/>
                  <a:lumOff val="40000"/>
                </a:schemeClr>
              </a:solidFill>
            </a:endParaRPr>
          </a:p>
        </p:txBody>
      </p:sp>
      <p:sp>
        <p:nvSpPr>
          <p:cNvPr id="6" name="Text Placeholder 5"/>
          <p:cNvSpPr>
            <a:spLocks noGrp="1"/>
          </p:cNvSpPr>
          <p:nvPr>
            <p:ph type="body" sz="quarter" idx="10" hasCustomPrompt="1"/>
          </p:nvPr>
        </p:nvSpPr>
        <p:spPr>
          <a:xfrm>
            <a:off x="2638926" y="3430100"/>
            <a:ext cx="6914150" cy="438388"/>
          </a:xfrm>
        </p:spPr>
        <p:txBody>
          <a:bodyPr/>
          <a:lstStyle>
            <a:lvl1pPr marL="0" indent="0" algn="ctr">
              <a:buNone/>
              <a:defRPr>
                <a:solidFill>
                  <a:schemeClr val="tx1"/>
                </a:solidFill>
              </a:defRPr>
            </a:lvl1pPr>
          </a:lstStyle>
          <a:p>
            <a:pPr lvl="0"/>
            <a:r>
              <a:rPr lang="en-US" dirty="0" smtClean="0"/>
              <a:t>Research</a:t>
            </a:r>
            <a:endParaRPr lang="en-US" dirty="0"/>
          </a:p>
        </p:txBody>
      </p:sp>
      <p:sp>
        <p:nvSpPr>
          <p:cNvPr id="9" name="Picture Placeholder 3"/>
          <p:cNvSpPr>
            <a:spLocks noGrp="1"/>
          </p:cNvSpPr>
          <p:nvPr>
            <p:ph type="pic" sz="quarter" idx="12" hasCustomPrompt="1"/>
          </p:nvPr>
        </p:nvSpPr>
        <p:spPr>
          <a:xfrm>
            <a:off x="-1" y="465222"/>
            <a:ext cx="12192000" cy="2743200"/>
          </a:xfrm>
        </p:spPr>
        <p:txBody>
          <a:bodyPr/>
          <a:lstStyle>
            <a:lvl1pPr marL="0" indent="0" algn="ctr">
              <a:lnSpc>
                <a:spcPct val="300000"/>
              </a:lnSpc>
              <a:buNone/>
              <a:defRPr baseline="0"/>
            </a:lvl1pPr>
          </a:lstStyle>
          <a:p>
            <a:r>
              <a:rPr lang="en-US" dirty="0" smtClean="0"/>
              <a:t>Click the icon below this text to insert an image.</a:t>
            </a:r>
            <a:endParaRPr lang="en-US" dirty="0"/>
          </a:p>
        </p:txBody>
      </p:sp>
      <p:sp>
        <p:nvSpPr>
          <p:cNvPr id="7" name="Text Placeholder 7"/>
          <p:cNvSpPr>
            <a:spLocks noGrp="1"/>
          </p:cNvSpPr>
          <p:nvPr>
            <p:ph type="body" sz="quarter" idx="11" hasCustomPrompt="1"/>
          </p:nvPr>
        </p:nvSpPr>
        <p:spPr>
          <a:xfrm>
            <a:off x="745958" y="3921915"/>
            <a:ext cx="10700084" cy="2099171"/>
          </a:xfrm>
        </p:spPr>
        <p:txBody>
          <a:bodyPr>
            <a:normAutofit/>
          </a:bodyPr>
          <a:lstStyle>
            <a:lvl1pPr marL="0" marR="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sz="2200" b="0" i="0">
                <a:solidFill>
                  <a:schemeClr val="tx1"/>
                </a:solidFill>
                <a:latin typeface="Avenir Roman" charset="0"/>
                <a:cs typeface="Avenir Roman" charset="0"/>
              </a:defRPr>
            </a:lvl1pPr>
          </a:lstStyle>
          <a:p>
            <a:pPr marL="0" marR="0" lvl="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2200" spc="20" dirty="0" smtClean="0">
                <a:latin typeface="Arial"/>
                <a:cs typeface="Arial"/>
              </a:rPr>
              <a:t>Since 1867, the university of Illinois has been on the cutting edge of research and discovery. University of Illinois faculty scholars and researchers attract thousands of separate grants and contracts that range from tens of thousands of dollars to multi-year, multi-million dollar projects.</a:t>
            </a:r>
          </a:p>
        </p:txBody>
      </p:sp>
    </p:spTree>
    <p:extLst>
      <p:ext uri="{BB962C8B-B14F-4D97-AF65-F5344CB8AC3E}">
        <p14:creationId xmlns:p14="http://schemas.microsoft.com/office/powerpoint/2010/main" val="4205938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Long/Photo/Paragraph">
    <p:spTree>
      <p:nvGrpSpPr>
        <p:cNvPr id="1" name=""/>
        <p:cNvGrpSpPr/>
        <p:nvPr/>
      </p:nvGrpSpPr>
      <p:grpSpPr>
        <a:xfrm>
          <a:off x="0" y="0"/>
          <a:ext cx="0" cy="0"/>
          <a:chOff x="0" y="0"/>
          <a:chExt cx="0" cy="0"/>
        </a:xfrm>
      </p:grpSpPr>
      <p:sp>
        <p:nvSpPr>
          <p:cNvPr id="4" name="Rectangle 3"/>
          <p:cNvSpPr/>
          <p:nvPr userDrawn="1"/>
        </p:nvSpPr>
        <p:spPr>
          <a:xfrm flipV="1">
            <a:off x="1034716" y="3430100"/>
            <a:ext cx="10122568" cy="4383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60000"/>
                    <a:lumOff val="40000"/>
                  </a:schemeClr>
                </a:solidFill>
              </a:rPr>
              <a:t>  </a:t>
            </a:r>
            <a:endParaRPr lang="en-US" sz="1200" dirty="0">
              <a:solidFill>
                <a:schemeClr val="accent6">
                  <a:lumMod val="60000"/>
                  <a:lumOff val="40000"/>
                </a:schemeClr>
              </a:solidFill>
            </a:endParaRPr>
          </a:p>
        </p:txBody>
      </p:sp>
      <p:sp>
        <p:nvSpPr>
          <p:cNvPr id="6" name="Text Placeholder 5"/>
          <p:cNvSpPr>
            <a:spLocks noGrp="1"/>
          </p:cNvSpPr>
          <p:nvPr>
            <p:ph type="body" sz="quarter" idx="10" hasCustomPrompt="1"/>
          </p:nvPr>
        </p:nvSpPr>
        <p:spPr>
          <a:xfrm>
            <a:off x="1034716" y="3430101"/>
            <a:ext cx="10122570" cy="438388"/>
          </a:xfrm>
        </p:spPr>
        <p:txBody>
          <a:bodyPr/>
          <a:lstStyle>
            <a:lvl1pPr marL="0" indent="0" algn="ctr">
              <a:buNone/>
              <a:defRPr>
                <a:solidFill>
                  <a:schemeClr val="tx1"/>
                </a:solidFill>
              </a:defRPr>
            </a:lvl1pPr>
          </a:lstStyle>
          <a:p>
            <a:pPr lvl="0"/>
            <a:r>
              <a:rPr lang="en-US" dirty="0" smtClean="0"/>
              <a:t>Research</a:t>
            </a:r>
            <a:endParaRPr lang="en-US" dirty="0"/>
          </a:p>
        </p:txBody>
      </p:sp>
      <p:sp>
        <p:nvSpPr>
          <p:cNvPr id="9" name="Picture Placeholder 3"/>
          <p:cNvSpPr>
            <a:spLocks noGrp="1"/>
          </p:cNvSpPr>
          <p:nvPr>
            <p:ph type="pic" sz="quarter" idx="12" hasCustomPrompt="1"/>
          </p:nvPr>
        </p:nvSpPr>
        <p:spPr>
          <a:xfrm>
            <a:off x="-1" y="465222"/>
            <a:ext cx="12192000" cy="2743200"/>
          </a:xfrm>
        </p:spPr>
        <p:txBody>
          <a:bodyPr/>
          <a:lstStyle>
            <a:lvl1pPr marL="0" indent="0" algn="ctr">
              <a:lnSpc>
                <a:spcPct val="300000"/>
              </a:lnSpc>
              <a:buNone/>
              <a:defRPr baseline="0"/>
            </a:lvl1pPr>
          </a:lstStyle>
          <a:p>
            <a:r>
              <a:rPr lang="en-US" dirty="0" smtClean="0"/>
              <a:t>Click the icon below this text to insert an image.</a:t>
            </a:r>
            <a:endParaRPr lang="en-US" dirty="0"/>
          </a:p>
        </p:txBody>
      </p:sp>
      <p:sp>
        <p:nvSpPr>
          <p:cNvPr id="7" name="Text Placeholder 7"/>
          <p:cNvSpPr>
            <a:spLocks noGrp="1"/>
          </p:cNvSpPr>
          <p:nvPr>
            <p:ph type="body" sz="quarter" idx="11" hasCustomPrompt="1"/>
          </p:nvPr>
        </p:nvSpPr>
        <p:spPr>
          <a:xfrm>
            <a:off x="745958" y="3921915"/>
            <a:ext cx="10700084" cy="2099171"/>
          </a:xfrm>
        </p:spPr>
        <p:txBody>
          <a:bodyPr>
            <a:normAutofit/>
          </a:bodyPr>
          <a:lstStyle>
            <a:lvl1pPr marL="0" marR="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sz="2200" b="0" i="0">
                <a:solidFill>
                  <a:schemeClr val="tx1"/>
                </a:solidFill>
                <a:latin typeface="Avenir Roman" charset="0"/>
                <a:cs typeface="Avenir Roman" charset="0"/>
              </a:defRPr>
            </a:lvl1pPr>
          </a:lstStyle>
          <a:p>
            <a:pPr marL="0" marR="0" lvl="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2200" spc="20" dirty="0" smtClean="0">
                <a:latin typeface="Arial"/>
                <a:cs typeface="Arial"/>
              </a:rPr>
              <a:t>Since 1867, the university of Illinois has been on the cutting edge of research and discovery. University of Illinois faculty scholars and researchers attract thousands of separate grants and contracts that range from tens of thousands of dollars to multi-year, multi-million dollar projects.</a:t>
            </a:r>
          </a:p>
        </p:txBody>
      </p:sp>
    </p:spTree>
    <p:extLst>
      <p:ext uri="{BB962C8B-B14F-4D97-AF65-F5344CB8AC3E}">
        <p14:creationId xmlns:p14="http://schemas.microsoft.com/office/powerpoint/2010/main" val="365311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Quote">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1422522" y="3208422"/>
            <a:ext cx="9346956" cy="1965363"/>
          </a:xfrm>
        </p:spPr>
        <p:txBody>
          <a:bodyPr>
            <a:normAutofit/>
          </a:bodyPr>
          <a:lstStyle>
            <a:lvl1pPr marL="0" indent="0">
              <a:buNone/>
              <a:defRPr sz="4800" baseline="0">
                <a:latin typeface="Georgia" panose="02040502050405020303" pitchFamily="18" charset="0"/>
              </a:defRPr>
            </a:lvl1pPr>
          </a:lstStyle>
          <a:p>
            <a:pPr lvl="0"/>
            <a:r>
              <a:rPr lang="en-US" dirty="0" smtClean="0"/>
              <a:t>The true sign of intelligence is not knowledge but imagination.</a:t>
            </a:r>
            <a:endParaRPr lang="en-US" dirty="0"/>
          </a:p>
        </p:txBody>
      </p:sp>
      <p:sp>
        <p:nvSpPr>
          <p:cNvPr id="8" name="Text Placeholder 7"/>
          <p:cNvSpPr>
            <a:spLocks noGrp="1"/>
          </p:cNvSpPr>
          <p:nvPr>
            <p:ph type="body" sz="quarter" idx="12" hasCustomPrompt="1"/>
          </p:nvPr>
        </p:nvSpPr>
        <p:spPr>
          <a:xfrm>
            <a:off x="1422522" y="5189298"/>
            <a:ext cx="8346709" cy="461962"/>
          </a:xfrm>
        </p:spPr>
        <p:txBody>
          <a:bodyPr>
            <a:noAutofit/>
          </a:bodyPr>
          <a:lstStyle>
            <a:lvl1pPr marL="0" indent="0" algn="r">
              <a:buNone/>
              <a:defRPr sz="3200"/>
            </a:lvl1pPr>
          </a:lstStyle>
          <a:p>
            <a:pPr lvl="0"/>
            <a:r>
              <a:rPr lang="en-US" dirty="0" smtClean="0"/>
              <a:t>Albert Einstein</a:t>
            </a:r>
            <a:endParaRPr lang="en-US" dirty="0"/>
          </a:p>
        </p:txBody>
      </p:sp>
      <p:sp>
        <p:nvSpPr>
          <p:cNvPr id="7" name="Picture Placeholder 3"/>
          <p:cNvSpPr>
            <a:spLocks noGrp="1"/>
          </p:cNvSpPr>
          <p:nvPr>
            <p:ph type="pic" sz="quarter" idx="10" hasCustomPrompt="1"/>
          </p:nvPr>
        </p:nvSpPr>
        <p:spPr>
          <a:xfrm>
            <a:off x="-1" y="465222"/>
            <a:ext cx="12192000" cy="2743200"/>
          </a:xfrm>
        </p:spPr>
        <p:txBody>
          <a:bodyPr/>
          <a:lstStyle>
            <a:lvl1pPr marL="0" indent="0" algn="ctr">
              <a:lnSpc>
                <a:spcPct val="300000"/>
              </a:lnSpc>
              <a:buNone/>
              <a:defRPr baseline="0"/>
            </a:lvl1pPr>
          </a:lstStyle>
          <a:p>
            <a:r>
              <a:rPr lang="en-US" dirty="0" smtClean="0"/>
              <a:t>Click the icon below this text to insert an image.</a:t>
            </a:r>
            <a:endParaRPr lang="en-US" dirty="0"/>
          </a:p>
        </p:txBody>
      </p:sp>
    </p:spTree>
    <p:extLst>
      <p:ext uri="{BB962C8B-B14F-4D97-AF65-F5344CB8AC3E}">
        <p14:creationId xmlns:p14="http://schemas.microsoft.com/office/powerpoint/2010/main" val="207506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Photos-crossed/Paragraph">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 y="465222"/>
            <a:ext cx="12192000" cy="2743200"/>
          </a:xfrm>
        </p:spPr>
        <p:txBody>
          <a:bodyPr/>
          <a:lstStyle>
            <a:lvl1pPr marL="0" indent="0" algn="ctr">
              <a:lnSpc>
                <a:spcPct val="300000"/>
              </a:lnSpc>
              <a:buNone/>
              <a:defRPr baseline="0"/>
            </a:lvl1pPr>
          </a:lstStyle>
          <a:p>
            <a:r>
              <a:rPr lang="en-US" dirty="0" smtClean="0"/>
              <a:t>Click the icon below this text to insert an image.</a:t>
            </a:r>
            <a:endParaRPr lang="en-US" dirty="0"/>
          </a:p>
        </p:txBody>
      </p:sp>
      <p:sp>
        <p:nvSpPr>
          <p:cNvPr id="9" name="Text Placeholder 8"/>
          <p:cNvSpPr>
            <a:spLocks noGrp="1"/>
          </p:cNvSpPr>
          <p:nvPr>
            <p:ph type="body" sz="quarter" idx="12" hasCustomPrompt="1"/>
          </p:nvPr>
        </p:nvSpPr>
        <p:spPr>
          <a:xfrm>
            <a:off x="2911642" y="2342147"/>
            <a:ext cx="9280357" cy="866276"/>
          </a:xfrm>
        </p:spPr>
        <p:txBody>
          <a:bodyPr>
            <a:normAutofit/>
          </a:bodyPr>
          <a:lstStyle>
            <a:lvl1pPr marL="0" indent="0">
              <a:buNone/>
              <a:defRPr sz="4400" b="1">
                <a:solidFill>
                  <a:schemeClr val="tx1"/>
                </a:solidFill>
                <a:latin typeface="Georgia" panose="02040502050405020303" pitchFamily="18" charset="0"/>
              </a:defRPr>
            </a:lvl1pPr>
          </a:lstStyle>
          <a:p>
            <a:pPr lvl="0"/>
            <a:r>
              <a:rPr lang="en-US" dirty="0" smtClean="0"/>
              <a:t>Jonathan Baldwin Turner</a:t>
            </a:r>
            <a:endParaRPr lang="en-US" dirty="0"/>
          </a:p>
        </p:txBody>
      </p:sp>
      <p:sp>
        <p:nvSpPr>
          <p:cNvPr id="12" name="Text Placeholder 10"/>
          <p:cNvSpPr>
            <a:spLocks noGrp="1"/>
          </p:cNvSpPr>
          <p:nvPr>
            <p:ph type="body" sz="quarter" idx="14" hasCustomPrompt="1"/>
          </p:nvPr>
        </p:nvSpPr>
        <p:spPr>
          <a:xfrm>
            <a:off x="834189" y="4534768"/>
            <a:ext cx="11061032" cy="1344664"/>
          </a:xfrm>
        </p:spPr>
        <p:txBody>
          <a:bodyPr>
            <a:normAutofit/>
          </a:bodyPr>
          <a:lstStyle>
            <a:lvl1pPr marL="164592" indent="-347472">
              <a:lnSpc>
                <a:spcPct val="120000"/>
              </a:lnSpc>
              <a:buNone/>
              <a:defRPr sz="2400" b="0" i="0">
                <a:solidFill>
                  <a:schemeClr val="tx1"/>
                </a:solidFill>
                <a:latin typeface="Avenir Roman" charset="0"/>
                <a:cs typeface="Avenir Roman" charset="0"/>
              </a:defRPr>
            </a:lvl1pPr>
          </a:lstStyle>
          <a:p>
            <a:pPr marL="164592" indent="-347472">
              <a:lnSpc>
                <a:spcPct val="120000"/>
              </a:lnSpc>
              <a:buNone/>
            </a:pPr>
            <a:r>
              <a:rPr lang="en-US" sz="2400" spc="-20" dirty="0" smtClean="0">
                <a:latin typeface="Arial"/>
                <a:cs typeface="Arial"/>
              </a:rPr>
              <a:t>“The objective of these institutes should be to apply existing knowledge directly and efficiently to all practical pursuits and professions in life and to extend </a:t>
            </a:r>
            <a:br>
              <a:rPr lang="en-US" sz="2400" spc="-20" dirty="0" smtClean="0">
                <a:latin typeface="Arial"/>
                <a:cs typeface="Arial"/>
              </a:rPr>
            </a:br>
            <a:r>
              <a:rPr lang="en-US" sz="2400" spc="-20" dirty="0" smtClean="0">
                <a:latin typeface="Arial"/>
                <a:cs typeface="Arial"/>
              </a:rPr>
              <a:t>the boundaries of our present knowledge in all possible practical directions.”</a:t>
            </a:r>
            <a:endParaRPr lang="en-US" sz="2400" spc="-20" dirty="0">
              <a:latin typeface="Arial"/>
              <a:cs typeface="Arial"/>
            </a:endParaRPr>
          </a:p>
        </p:txBody>
      </p:sp>
      <p:sp>
        <p:nvSpPr>
          <p:cNvPr id="13" name="Text Placeholder 10"/>
          <p:cNvSpPr>
            <a:spLocks noGrp="1"/>
          </p:cNvSpPr>
          <p:nvPr>
            <p:ph type="body" sz="quarter" idx="15" hasCustomPrompt="1"/>
          </p:nvPr>
        </p:nvSpPr>
        <p:spPr>
          <a:xfrm>
            <a:off x="2911642" y="3628389"/>
            <a:ext cx="8983580" cy="710999"/>
          </a:xfrm>
        </p:spPr>
        <p:txBody>
          <a:bodyPr>
            <a:normAutofit/>
          </a:bodyPr>
          <a:lstStyle>
            <a:lvl1pPr marL="342900" marR="0" indent="-28575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sz="2400" b="0" i="0">
                <a:solidFill>
                  <a:schemeClr val="tx1"/>
                </a:solidFill>
                <a:latin typeface="Avenir Roman" charset="0"/>
                <a:cs typeface="Avenir Roman" charset="0"/>
              </a:defRPr>
            </a:lvl1pPr>
          </a:lstStyle>
          <a:p>
            <a:pPr marL="342900" indent="-285750">
              <a:buNone/>
            </a:pPr>
            <a:r>
              <a:rPr lang="en-US" sz="2400" spc="-20" dirty="0" smtClean="0">
                <a:latin typeface="Arial"/>
                <a:cs typeface="Arial"/>
              </a:rPr>
              <a:t>“We need a university for the industrial classes in each state…”</a:t>
            </a:r>
          </a:p>
        </p:txBody>
      </p:sp>
      <p:sp>
        <p:nvSpPr>
          <p:cNvPr id="6" name="Picture Placeholder 5"/>
          <p:cNvSpPr>
            <a:spLocks noGrp="1"/>
          </p:cNvSpPr>
          <p:nvPr>
            <p:ph type="pic" sz="quarter" idx="11" hasCustomPrompt="1"/>
          </p:nvPr>
        </p:nvSpPr>
        <p:spPr>
          <a:xfrm>
            <a:off x="922338" y="-1"/>
            <a:ext cx="1917700" cy="4114800"/>
          </a:xfrm>
        </p:spPr>
        <p:txBody>
          <a:bodyPr vert="vert270" anchor="t">
            <a:normAutofit/>
          </a:bodyPr>
          <a:lstStyle>
            <a:lvl1pPr marL="0" indent="0">
              <a:lnSpc>
                <a:spcPct val="250000"/>
              </a:lnSpc>
              <a:spcBef>
                <a:spcPts val="3000"/>
              </a:spcBef>
              <a:buNone/>
              <a:defRPr sz="2400" baseline="0"/>
            </a:lvl1pPr>
          </a:lstStyle>
          <a:p>
            <a:r>
              <a:rPr lang="en-US" dirty="0" smtClean="0"/>
              <a:t>Click the icon to insert image.</a:t>
            </a:r>
            <a:endParaRPr lang="en-US" dirty="0"/>
          </a:p>
        </p:txBody>
      </p:sp>
    </p:spTree>
    <p:extLst>
      <p:ext uri="{BB962C8B-B14F-4D97-AF65-F5344CB8AC3E}">
        <p14:creationId xmlns:p14="http://schemas.microsoft.com/office/powerpoint/2010/main" val="2406201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Photo/3-Small-Photos">
    <p:spTree>
      <p:nvGrpSpPr>
        <p:cNvPr id="1" name=""/>
        <p:cNvGrpSpPr/>
        <p:nvPr/>
      </p:nvGrpSpPr>
      <p:grpSpPr>
        <a:xfrm>
          <a:off x="0" y="0"/>
          <a:ext cx="0" cy="0"/>
          <a:chOff x="0" y="0"/>
          <a:chExt cx="0" cy="0"/>
        </a:xfrm>
      </p:grpSpPr>
      <p:sp>
        <p:nvSpPr>
          <p:cNvPr id="4" name="Rectangle 3"/>
          <p:cNvSpPr/>
          <p:nvPr userDrawn="1"/>
        </p:nvSpPr>
        <p:spPr>
          <a:xfrm flipV="1">
            <a:off x="1034716" y="3430097"/>
            <a:ext cx="10122568" cy="4383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60000"/>
                    <a:lumOff val="40000"/>
                  </a:schemeClr>
                </a:solidFill>
              </a:rPr>
              <a:t>  </a:t>
            </a:r>
            <a:endParaRPr lang="en-US" sz="1200" dirty="0">
              <a:solidFill>
                <a:schemeClr val="accent6">
                  <a:lumMod val="60000"/>
                  <a:lumOff val="40000"/>
                </a:schemeClr>
              </a:solidFill>
            </a:endParaRPr>
          </a:p>
        </p:txBody>
      </p:sp>
      <p:sp>
        <p:nvSpPr>
          <p:cNvPr id="6" name="Text Placeholder 5"/>
          <p:cNvSpPr>
            <a:spLocks noGrp="1"/>
          </p:cNvSpPr>
          <p:nvPr>
            <p:ph type="body" sz="quarter" idx="10" hasCustomPrompt="1"/>
          </p:nvPr>
        </p:nvSpPr>
        <p:spPr>
          <a:xfrm>
            <a:off x="1034716" y="3430098"/>
            <a:ext cx="10122570" cy="438388"/>
          </a:xfrm>
        </p:spPr>
        <p:txBody>
          <a:bodyPr/>
          <a:lstStyle>
            <a:lvl1pPr marL="0" indent="0" algn="ctr">
              <a:buNone/>
              <a:defRPr>
                <a:solidFill>
                  <a:schemeClr val="tx1"/>
                </a:solidFill>
              </a:defRPr>
            </a:lvl1pPr>
          </a:lstStyle>
          <a:p>
            <a:pPr lvl="0"/>
            <a:r>
              <a:rPr lang="en-US" dirty="0" smtClean="0"/>
              <a:t>Research</a:t>
            </a:r>
            <a:endParaRPr lang="en-US" dirty="0"/>
          </a:p>
        </p:txBody>
      </p:sp>
      <p:sp>
        <p:nvSpPr>
          <p:cNvPr id="3" name="Picture Placeholder 2"/>
          <p:cNvSpPr>
            <a:spLocks noGrp="1"/>
          </p:cNvSpPr>
          <p:nvPr>
            <p:ph type="pic" sz="quarter" idx="13" hasCustomPrompt="1"/>
          </p:nvPr>
        </p:nvSpPr>
        <p:spPr>
          <a:xfrm>
            <a:off x="647700" y="4138721"/>
            <a:ext cx="3200400" cy="1812630"/>
          </a:xfrm>
        </p:spPr>
        <p:txBody>
          <a:bodyPr>
            <a:normAutofit/>
          </a:bodyPr>
          <a:lstStyle>
            <a:lvl1pPr marL="0" indent="0" algn="ctr">
              <a:lnSpc>
                <a:spcPct val="250000"/>
              </a:lnSpc>
              <a:buNone/>
              <a:defRPr sz="2000"/>
            </a:lvl1pPr>
          </a:lstStyle>
          <a:p>
            <a:r>
              <a:rPr lang="en-US" dirty="0" smtClean="0"/>
              <a:t>Click icon to insert image</a:t>
            </a:r>
            <a:endParaRPr lang="en-US" dirty="0"/>
          </a:p>
        </p:txBody>
      </p:sp>
      <p:sp>
        <p:nvSpPr>
          <p:cNvPr id="12" name="Picture Placeholder 3"/>
          <p:cNvSpPr>
            <a:spLocks noGrp="1"/>
          </p:cNvSpPr>
          <p:nvPr>
            <p:ph type="pic" sz="quarter" idx="16" hasCustomPrompt="1"/>
          </p:nvPr>
        </p:nvSpPr>
        <p:spPr>
          <a:xfrm>
            <a:off x="-1" y="465222"/>
            <a:ext cx="12192000" cy="2743200"/>
          </a:xfrm>
        </p:spPr>
        <p:txBody>
          <a:bodyPr/>
          <a:lstStyle>
            <a:lvl1pPr marL="0" indent="0" algn="ctr">
              <a:lnSpc>
                <a:spcPct val="300000"/>
              </a:lnSpc>
              <a:buNone/>
              <a:defRPr baseline="0"/>
            </a:lvl1pPr>
          </a:lstStyle>
          <a:p>
            <a:r>
              <a:rPr lang="en-US" dirty="0" smtClean="0"/>
              <a:t>Click the icon below this text to insert an image.</a:t>
            </a:r>
            <a:endParaRPr lang="en-US" dirty="0"/>
          </a:p>
        </p:txBody>
      </p:sp>
      <p:sp>
        <p:nvSpPr>
          <p:cNvPr id="8" name="Picture Placeholder 2"/>
          <p:cNvSpPr>
            <a:spLocks noGrp="1"/>
          </p:cNvSpPr>
          <p:nvPr>
            <p:ph type="pic" sz="quarter" idx="17" hasCustomPrompt="1"/>
          </p:nvPr>
        </p:nvSpPr>
        <p:spPr>
          <a:xfrm>
            <a:off x="4495800" y="4138721"/>
            <a:ext cx="3200400" cy="1812630"/>
          </a:xfrm>
        </p:spPr>
        <p:txBody>
          <a:bodyPr>
            <a:normAutofit/>
          </a:bodyPr>
          <a:lstStyle>
            <a:lvl1pPr marL="0" indent="0" algn="ctr">
              <a:lnSpc>
                <a:spcPct val="250000"/>
              </a:lnSpc>
              <a:buNone/>
              <a:defRPr sz="2000"/>
            </a:lvl1pPr>
          </a:lstStyle>
          <a:p>
            <a:r>
              <a:rPr lang="en-US" dirty="0" smtClean="0"/>
              <a:t>Click icon to insert image</a:t>
            </a:r>
            <a:endParaRPr lang="en-US" dirty="0"/>
          </a:p>
        </p:txBody>
      </p:sp>
      <p:sp>
        <p:nvSpPr>
          <p:cNvPr id="10" name="Picture Placeholder 2"/>
          <p:cNvSpPr>
            <a:spLocks noGrp="1"/>
          </p:cNvSpPr>
          <p:nvPr>
            <p:ph type="pic" sz="quarter" idx="18" hasCustomPrompt="1"/>
          </p:nvPr>
        </p:nvSpPr>
        <p:spPr>
          <a:xfrm>
            <a:off x="8343900" y="4138721"/>
            <a:ext cx="3200400" cy="1812630"/>
          </a:xfrm>
        </p:spPr>
        <p:txBody>
          <a:bodyPr>
            <a:normAutofit/>
          </a:bodyPr>
          <a:lstStyle>
            <a:lvl1pPr marL="0" indent="0" algn="ctr">
              <a:lnSpc>
                <a:spcPct val="250000"/>
              </a:lnSpc>
              <a:buNone/>
              <a:defRPr sz="2000"/>
            </a:lvl1pPr>
          </a:lstStyle>
          <a:p>
            <a:r>
              <a:rPr lang="en-US" dirty="0" smtClean="0"/>
              <a:t>Click icon to insert image</a:t>
            </a:r>
            <a:endParaRPr lang="en-US" dirty="0"/>
          </a:p>
        </p:txBody>
      </p:sp>
    </p:spTree>
    <p:extLst>
      <p:ext uri="{BB962C8B-B14F-4D97-AF65-F5344CB8AC3E}">
        <p14:creationId xmlns:p14="http://schemas.microsoft.com/office/powerpoint/2010/main" val="3929819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4" name="Text Placeholder 9"/>
          <p:cNvSpPr>
            <a:spLocks noGrp="1"/>
          </p:cNvSpPr>
          <p:nvPr>
            <p:ph type="body" sz="quarter" idx="12" hasCustomPrompt="1"/>
          </p:nvPr>
        </p:nvSpPr>
        <p:spPr>
          <a:xfrm>
            <a:off x="-1" y="233109"/>
            <a:ext cx="12192000" cy="818230"/>
          </a:xfrm>
        </p:spPr>
        <p:txBody>
          <a:bodyPr>
            <a:noAutofit/>
          </a:bodyPr>
          <a:lstStyle>
            <a:lvl1pPr marL="0" indent="0" algn="ctr">
              <a:buNone/>
              <a:defRPr sz="4800" baseline="0">
                <a:latin typeface="Georgia" panose="02040502050405020303" pitchFamily="18" charset="0"/>
              </a:defRPr>
            </a:lvl1pPr>
          </a:lstStyle>
          <a:p>
            <a:pPr lvl="0"/>
            <a:r>
              <a:rPr lang="en-US" dirty="0" smtClean="0"/>
              <a:t>Add Title Here</a:t>
            </a:r>
            <a:endParaRPr lang="en-US" dirty="0"/>
          </a:p>
        </p:txBody>
      </p:sp>
      <p:sp>
        <p:nvSpPr>
          <p:cNvPr id="5" name="Chart Placeholder 12"/>
          <p:cNvSpPr>
            <a:spLocks noGrp="1"/>
          </p:cNvSpPr>
          <p:nvPr>
            <p:ph type="chart" sz="quarter" idx="10" hasCustomPrompt="1"/>
          </p:nvPr>
        </p:nvSpPr>
        <p:spPr>
          <a:xfrm>
            <a:off x="2682874" y="1449091"/>
            <a:ext cx="6826250" cy="4283075"/>
          </a:xfrm>
        </p:spPr>
        <p:txBody>
          <a:bodyPr/>
          <a:lstStyle>
            <a:lvl1pPr marL="0" indent="0" algn="ctr">
              <a:buNone/>
              <a:defRPr/>
            </a:lvl1pPr>
          </a:lstStyle>
          <a:p>
            <a:r>
              <a:rPr lang="en-US" dirty="0" smtClean="0"/>
              <a:t>Click the icon below to insert chart</a:t>
            </a:r>
            <a:endParaRPr lang="en-US" dirty="0"/>
          </a:p>
        </p:txBody>
      </p:sp>
    </p:spTree>
    <p:extLst>
      <p:ext uri="{BB962C8B-B14F-4D97-AF65-F5344CB8AC3E}">
        <p14:creationId xmlns:p14="http://schemas.microsoft.com/office/powerpoint/2010/main" val="230960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4" name="Text Placeholder 9"/>
          <p:cNvSpPr>
            <a:spLocks noGrp="1"/>
          </p:cNvSpPr>
          <p:nvPr>
            <p:ph type="body" sz="quarter" idx="12" hasCustomPrompt="1"/>
          </p:nvPr>
        </p:nvSpPr>
        <p:spPr>
          <a:xfrm>
            <a:off x="-1" y="233109"/>
            <a:ext cx="12192000" cy="818230"/>
          </a:xfrm>
        </p:spPr>
        <p:txBody>
          <a:bodyPr>
            <a:noAutofit/>
          </a:bodyPr>
          <a:lstStyle>
            <a:lvl1pPr marL="0" indent="0" algn="ctr">
              <a:buNone/>
              <a:defRPr sz="4800" baseline="0">
                <a:latin typeface="Georgia" panose="02040502050405020303" pitchFamily="18" charset="0"/>
              </a:defRPr>
            </a:lvl1pPr>
          </a:lstStyle>
          <a:p>
            <a:pPr lvl="0"/>
            <a:r>
              <a:rPr lang="en-US" dirty="0" smtClean="0"/>
              <a:t>Add Title Here</a:t>
            </a:r>
            <a:endParaRPr lang="en-US" dirty="0"/>
          </a:p>
        </p:txBody>
      </p:sp>
      <p:sp>
        <p:nvSpPr>
          <p:cNvPr id="8" name="Media Placeholder 7"/>
          <p:cNvSpPr>
            <a:spLocks noGrp="1"/>
          </p:cNvSpPr>
          <p:nvPr>
            <p:ph type="media" sz="quarter" idx="13" hasCustomPrompt="1"/>
          </p:nvPr>
        </p:nvSpPr>
        <p:spPr>
          <a:xfrm>
            <a:off x="2682875" y="1449090"/>
            <a:ext cx="6826250" cy="4283075"/>
          </a:xfrm>
        </p:spPr>
        <p:txBody>
          <a:bodyPr/>
          <a:lstStyle>
            <a:lvl1pPr marL="0" indent="0" algn="ctr">
              <a:buNone/>
              <a:defRPr/>
            </a:lvl1pPr>
          </a:lstStyle>
          <a:p>
            <a:r>
              <a:rPr lang="en-US" dirty="0" smtClean="0"/>
              <a:t>Click the icon below to insert video</a:t>
            </a:r>
            <a:endParaRPr lang="en-US" dirty="0"/>
          </a:p>
        </p:txBody>
      </p:sp>
    </p:spTree>
    <p:extLst>
      <p:ext uri="{BB962C8B-B14F-4D97-AF65-F5344CB8AC3E}">
        <p14:creationId xmlns:p14="http://schemas.microsoft.com/office/powerpoint/2010/main" val="1114298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14" name="Text Placeholder 9"/>
          <p:cNvSpPr>
            <a:spLocks noGrp="1"/>
          </p:cNvSpPr>
          <p:nvPr>
            <p:ph type="body" sz="quarter" idx="12" hasCustomPrompt="1"/>
          </p:nvPr>
        </p:nvSpPr>
        <p:spPr>
          <a:xfrm>
            <a:off x="-1" y="233109"/>
            <a:ext cx="12192000" cy="818230"/>
          </a:xfrm>
        </p:spPr>
        <p:txBody>
          <a:bodyPr>
            <a:noAutofit/>
          </a:bodyPr>
          <a:lstStyle>
            <a:lvl1pPr marL="0" indent="0" algn="ctr">
              <a:buNone/>
              <a:defRPr sz="4800" baseline="0">
                <a:latin typeface="Georgia" panose="02040502050405020303" pitchFamily="18" charset="0"/>
              </a:defRPr>
            </a:lvl1pPr>
          </a:lstStyle>
          <a:p>
            <a:pPr lvl="0"/>
            <a:r>
              <a:rPr lang="en-US" dirty="0" smtClean="0"/>
              <a:t>Add Title Here</a:t>
            </a:r>
            <a:endParaRPr lang="en-US" dirty="0"/>
          </a:p>
        </p:txBody>
      </p:sp>
      <p:sp>
        <p:nvSpPr>
          <p:cNvPr id="5" name="Picture Placeholder 4"/>
          <p:cNvSpPr>
            <a:spLocks noGrp="1"/>
          </p:cNvSpPr>
          <p:nvPr>
            <p:ph type="pic" sz="quarter" idx="13" hasCustomPrompt="1"/>
          </p:nvPr>
        </p:nvSpPr>
        <p:spPr>
          <a:xfrm>
            <a:off x="2682875" y="1449091"/>
            <a:ext cx="6826249" cy="4283075"/>
          </a:xfrm>
        </p:spPr>
        <p:txBody>
          <a:bodyPr/>
          <a:lstStyle>
            <a:lvl1pPr marL="0" indent="0" algn="ctr">
              <a:buNone/>
              <a:defRPr/>
            </a:lvl1pPr>
          </a:lstStyle>
          <a:p>
            <a:r>
              <a:rPr lang="en-US" dirty="0" smtClean="0"/>
              <a:t>Click the icon below to insert picture</a:t>
            </a:r>
            <a:endParaRPr lang="en-US" dirty="0"/>
          </a:p>
        </p:txBody>
      </p:sp>
    </p:spTree>
    <p:extLst>
      <p:ext uri="{BB962C8B-B14F-4D97-AF65-F5344CB8AC3E}">
        <p14:creationId xmlns:p14="http://schemas.microsoft.com/office/powerpoint/2010/main" val="2804791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Subtitle/Speaker">
    <p:spTree>
      <p:nvGrpSpPr>
        <p:cNvPr id="1" name=""/>
        <p:cNvGrpSpPr/>
        <p:nvPr/>
      </p:nvGrpSpPr>
      <p:grpSpPr>
        <a:xfrm>
          <a:off x="0" y="0"/>
          <a:ext cx="0" cy="0"/>
          <a:chOff x="0" y="0"/>
          <a:chExt cx="0" cy="0"/>
        </a:xfrm>
      </p:grpSpPr>
      <p:sp>
        <p:nvSpPr>
          <p:cNvPr id="4" name="Rectangle 3"/>
          <p:cNvSpPr/>
          <p:nvPr userDrawn="1"/>
        </p:nvSpPr>
        <p:spPr>
          <a:xfrm>
            <a:off x="1131584" y="3345782"/>
            <a:ext cx="9928833" cy="574701"/>
          </a:xfrm>
          <a:prstGeom prst="rect">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accent5"/>
              </a:solidFill>
            </a:endParaRPr>
          </a:p>
        </p:txBody>
      </p:sp>
      <p:sp>
        <p:nvSpPr>
          <p:cNvPr id="14" name="Text Placeholder 13"/>
          <p:cNvSpPr>
            <a:spLocks noGrp="1"/>
          </p:cNvSpPr>
          <p:nvPr>
            <p:ph type="body" sz="quarter" idx="11" hasCustomPrompt="1"/>
          </p:nvPr>
        </p:nvSpPr>
        <p:spPr>
          <a:xfrm>
            <a:off x="1066801" y="3396594"/>
            <a:ext cx="10058398" cy="473075"/>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0" i="0">
                <a:latin typeface="Avenir Roman" charset="0"/>
                <a:cs typeface="Avenir Roman"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900" dirty="0" smtClean="0">
                <a:latin typeface="Arial"/>
                <a:cs typeface="Arial"/>
              </a:rPr>
              <a:t>The University of Illinois and Illinois Public Higher Education</a:t>
            </a:r>
          </a:p>
        </p:txBody>
      </p:sp>
      <p:sp>
        <p:nvSpPr>
          <p:cNvPr id="16" name="Text Placeholder 15"/>
          <p:cNvSpPr>
            <a:spLocks noGrp="1"/>
          </p:cNvSpPr>
          <p:nvPr>
            <p:ph type="body" sz="quarter" idx="12" hasCustomPrompt="1"/>
          </p:nvPr>
        </p:nvSpPr>
        <p:spPr>
          <a:xfrm>
            <a:off x="2338138" y="4411245"/>
            <a:ext cx="7515725" cy="593892"/>
          </a:xfrm>
        </p:spPr>
        <p:txBody>
          <a:bodyPr>
            <a:normAutofit/>
          </a:bodyPr>
          <a:lstStyle>
            <a:lvl1pPr marL="0" indent="0" algn="ctr">
              <a:buNone/>
              <a:defRPr sz="4000" baseline="0">
                <a:latin typeface="Georgia" panose="02040502050405020303" pitchFamily="18" charset="0"/>
              </a:defRPr>
            </a:lvl1pPr>
          </a:lstStyle>
          <a:p>
            <a:pPr lvl="0"/>
            <a:r>
              <a:rPr lang="en-US" sz="4000" dirty="0" smtClean="0">
                <a:latin typeface="Georgia" panose="02040502050405020303" pitchFamily="18" charset="0"/>
              </a:rPr>
              <a:t>Timothy L. Killeen</a:t>
            </a:r>
            <a:endParaRPr lang="en-US" dirty="0"/>
          </a:p>
        </p:txBody>
      </p:sp>
      <p:sp>
        <p:nvSpPr>
          <p:cNvPr id="18" name="Text Placeholder 17"/>
          <p:cNvSpPr>
            <a:spLocks noGrp="1"/>
          </p:cNvSpPr>
          <p:nvPr>
            <p:ph type="body" sz="quarter" idx="13" hasCustomPrompt="1"/>
          </p:nvPr>
        </p:nvSpPr>
        <p:spPr>
          <a:xfrm>
            <a:off x="2297906" y="5061202"/>
            <a:ext cx="7596188" cy="593725"/>
          </a:xfrm>
        </p:spPr>
        <p:txBody>
          <a:bodyPr>
            <a:normAutofit/>
          </a:bodyPr>
          <a:lstStyle>
            <a:lvl1pPr marL="0" indent="0" algn="ctr">
              <a:buNone/>
              <a:defRPr sz="2000"/>
            </a:lvl1pPr>
          </a:lstStyle>
          <a:p>
            <a:pPr lvl="0"/>
            <a:r>
              <a:rPr lang="en-US" dirty="0" smtClean="0"/>
              <a:t>PRESIDENT, UNIVERSITY OF ILLINOIS</a:t>
            </a:r>
            <a:endParaRPr lang="en-US" dirty="0"/>
          </a:p>
        </p:txBody>
      </p:sp>
      <p:sp>
        <p:nvSpPr>
          <p:cNvPr id="19" name="Text Placeholder 5"/>
          <p:cNvSpPr>
            <a:spLocks noGrp="1"/>
          </p:cNvSpPr>
          <p:nvPr>
            <p:ph type="body" sz="quarter" idx="14" hasCustomPrompt="1"/>
          </p:nvPr>
        </p:nvSpPr>
        <p:spPr>
          <a:xfrm>
            <a:off x="-1" y="2278733"/>
            <a:ext cx="12192000" cy="1054367"/>
          </a:xfrm>
        </p:spPr>
        <p:txBody>
          <a:bodyPr>
            <a:normAutofit/>
          </a:bodyPr>
          <a:lstStyle>
            <a:lvl1pPr marL="0" indent="0" algn="ctr">
              <a:buNone/>
              <a:defRPr sz="8200" b="1">
                <a:latin typeface="Georgia" panose="02040502050405020303" pitchFamily="18" charset="0"/>
              </a:defRPr>
            </a:lvl1pPr>
          </a:lstStyle>
          <a:p>
            <a:pPr lvl="0"/>
            <a:r>
              <a:rPr lang="en-US" dirty="0" smtClean="0"/>
              <a:t>AT A CROSSROAD</a:t>
            </a:r>
            <a:endParaRPr lang="en-US" dirty="0"/>
          </a:p>
        </p:txBody>
      </p:sp>
    </p:spTree>
    <p:extLst>
      <p:ext uri="{BB962C8B-B14F-4D97-AF65-F5344CB8AC3E}">
        <p14:creationId xmlns:p14="http://schemas.microsoft.com/office/powerpoint/2010/main" val="1931677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ubtitle/Photo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 y="465222"/>
            <a:ext cx="12192000" cy="2743200"/>
          </a:xfrm>
        </p:spPr>
        <p:txBody>
          <a:bodyPr/>
          <a:lstStyle>
            <a:lvl1pPr marL="0" indent="0" algn="ctr">
              <a:lnSpc>
                <a:spcPct val="300000"/>
              </a:lnSpc>
              <a:buNone/>
              <a:defRPr baseline="0"/>
            </a:lvl1pPr>
          </a:lstStyle>
          <a:p>
            <a:r>
              <a:rPr lang="en-US" dirty="0" smtClean="0"/>
              <a:t>Click the icon below this text to insert an image.</a:t>
            </a:r>
            <a:endParaRPr lang="en-US" dirty="0"/>
          </a:p>
        </p:txBody>
      </p:sp>
      <p:sp>
        <p:nvSpPr>
          <p:cNvPr id="6" name="Text Placeholder 5"/>
          <p:cNvSpPr>
            <a:spLocks noGrp="1"/>
          </p:cNvSpPr>
          <p:nvPr>
            <p:ph type="body" sz="quarter" idx="11" hasCustomPrompt="1"/>
          </p:nvPr>
        </p:nvSpPr>
        <p:spPr>
          <a:xfrm>
            <a:off x="-1" y="2278733"/>
            <a:ext cx="12192000" cy="1054367"/>
          </a:xfrm>
        </p:spPr>
        <p:txBody>
          <a:bodyPr>
            <a:noAutofit/>
          </a:bodyPr>
          <a:lstStyle>
            <a:lvl1pPr marL="0" indent="0" algn="ctr">
              <a:buNone/>
              <a:defRPr sz="6000" b="1">
                <a:latin typeface="Georgia" panose="02040502050405020303" pitchFamily="18" charset="0"/>
              </a:defRPr>
            </a:lvl1pPr>
          </a:lstStyle>
          <a:p>
            <a:pPr lvl="0"/>
            <a:r>
              <a:rPr lang="en-US" dirty="0" smtClean="0"/>
              <a:t>AT A CROSSROAD</a:t>
            </a:r>
            <a:endParaRPr lang="en-US" dirty="0"/>
          </a:p>
        </p:txBody>
      </p:sp>
      <p:sp>
        <p:nvSpPr>
          <p:cNvPr id="8" name="Rectangle 7"/>
          <p:cNvSpPr/>
          <p:nvPr userDrawn="1"/>
        </p:nvSpPr>
        <p:spPr>
          <a:xfrm>
            <a:off x="0" y="3333100"/>
            <a:ext cx="12191999" cy="485151"/>
          </a:xfrm>
          <a:prstGeom prst="rect">
            <a:avLst/>
          </a:prstGeom>
          <a:solidFill>
            <a:srgbClr val="585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accent5"/>
              </a:solidFill>
            </a:endParaRPr>
          </a:p>
        </p:txBody>
      </p:sp>
      <p:sp>
        <p:nvSpPr>
          <p:cNvPr id="11" name="Text Placeholder 15"/>
          <p:cNvSpPr>
            <a:spLocks noGrp="1"/>
          </p:cNvSpPr>
          <p:nvPr>
            <p:ph type="body" sz="quarter" idx="13" hasCustomPrompt="1"/>
          </p:nvPr>
        </p:nvSpPr>
        <p:spPr>
          <a:xfrm>
            <a:off x="2338137" y="4411245"/>
            <a:ext cx="7515725" cy="593892"/>
          </a:xfrm>
        </p:spPr>
        <p:txBody>
          <a:bodyPr>
            <a:noAutofit/>
          </a:bodyPr>
          <a:lstStyle>
            <a:lvl1pPr marL="0" indent="0" algn="ctr">
              <a:buNone/>
              <a:defRPr sz="2800" baseline="0">
                <a:latin typeface="Georgia" panose="02040502050405020303" pitchFamily="18" charset="0"/>
              </a:defRPr>
            </a:lvl1pPr>
          </a:lstStyle>
          <a:p>
            <a:pPr lvl="0"/>
            <a:r>
              <a:rPr lang="en-US" sz="4000" dirty="0" smtClean="0">
                <a:latin typeface="Georgia" panose="02040502050405020303" pitchFamily="18" charset="0"/>
              </a:rPr>
              <a:t>Timothy L. Killeen</a:t>
            </a:r>
            <a:endParaRPr lang="en-US" dirty="0"/>
          </a:p>
        </p:txBody>
      </p:sp>
      <p:sp>
        <p:nvSpPr>
          <p:cNvPr id="12" name="Text Placeholder 17"/>
          <p:cNvSpPr>
            <a:spLocks noGrp="1"/>
          </p:cNvSpPr>
          <p:nvPr>
            <p:ph type="body" sz="quarter" idx="14" hasCustomPrompt="1"/>
          </p:nvPr>
        </p:nvSpPr>
        <p:spPr>
          <a:xfrm>
            <a:off x="2297905" y="5037139"/>
            <a:ext cx="7596188" cy="593725"/>
          </a:xfrm>
        </p:spPr>
        <p:txBody>
          <a:bodyPr>
            <a:normAutofit/>
          </a:bodyPr>
          <a:lstStyle>
            <a:lvl1pPr marL="0" indent="0" algn="ctr">
              <a:buNone/>
              <a:defRPr sz="2000"/>
            </a:lvl1pPr>
          </a:lstStyle>
          <a:p>
            <a:pPr lvl="0"/>
            <a:r>
              <a:rPr lang="en-US" dirty="0" smtClean="0"/>
              <a:t>PRESIDENT, UNIVERSITY OF ILLINOIS</a:t>
            </a:r>
            <a:endParaRPr lang="en-US" dirty="0"/>
          </a:p>
        </p:txBody>
      </p:sp>
      <p:sp>
        <p:nvSpPr>
          <p:cNvPr id="9" name="Text Placeholder 2"/>
          <p:cNvSpPr>
            <a:spLocks noGrp="1"/>
          </p:cNvSpPr>
          <p:nvPr>
            <p:ph type="body" sz="quarter" idx="15" hasCustomPrompt="1"/>
          </p:nvPr>
        </p:nvSpPr>
        <p:spPr>
          <a:xfrm>
            <a:off x="-1" y="3333100"/>
            <a:ext cx="12192001" cy="485151"/>
          </a:xfrm>
        </p:spPr>
        <p:txBody>
          <a:bodyPr/>
          <a:lstStyle>
            <a:lvl1pPr marL="0" indent="0" algn="ctr">
              <a:buNone/>
              <a:defRPr baseline="0">
                <a:solidFill>
                  <a:schemeClr val="bg1"/>
                </a:solidFill>
              </a:defRPr>
            </a:lvl1pPr>
          </a:lstStyle>
          <a:p>
            <a:pPr lvl="0"/>
            <a:r>
              <a:rPr lang="en-US" dirty="0" smtClean="0"/>
              <a:t>The University of Illinois and Illinois Public Higher Education</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220516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Subtitle/Photo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 y="465222"/>
            <a:ext cx="12192000" cy="2743200"/>
          </a:xfrm>
        </p:spPr>
        <p:txBody>
          <a:bodyPr/>
          <a:lstStyle>
            <a:lvl1pPr marL="0" indent="0" algn="ctr">
              <a:lnSpc>
                <a:spcPct val="300000"/>
              </a:lnSpc>
              <a:buNone/>
              <a:defRPr baseline="0"/>
            </a:lvl1pPr>
          </a:lstStyle>
          <a:p>
            <a:r>
              <a:rPr lang="en-US" dirty="0" smtClean="0"/>
              <a:t>Click the icon below this text to insert an image.</a:t>
            </a:r>
            <a:endParaRPr lang="en-US" dirty="0"/>
          </a:p>
        </p:txBody>
      </p:sp>
      <p:sp>
        <p:nvSpPr>
          <p:cNvPr id="6" name="Text Placeholder 5"/>
          <p:cNvSpPr>
            <a:spLocks noGrp="1"/>
          </p:cNvSpPr>
          <p:nvPr>
            <p:ph type="body" sz="quarter" idx="11" hasCustomPrompt="1"/>
          </p:nvPr>
        </p:nvSpPr>
        <p:spPr>
          <a:xfrm>
            <a:off x="-1" y="2278733"/>
            <a:ext cx="12192000" cy="1054367"/>
          </a:xfrm>
        </p:spPr>
        <p:txBody>
          <a:bodyPr>
            <a:normAutofit/>
          </a:bodyPr>
          <a:lstStyle>
            <a:lvl1pPr marL="0" indent="0" algn="ctr">
              <a:buNone/>
              <a:defRPr sz="8200" b="1">
                <a:latin typeface="Georgia" panose="02040502050405020303" pitchFamily="18" charset="0"/>
              </a:defRPr>
            </a:lvl1pPr>
          </a:lstStyle>
          <a:p>
            <a:pPr lvl="0"/>
            <a:r>
              <a:rPr lang="en-US" dirty="0" smtClean="0"/>
              <a:t>AT A CROSSROAD</a:t>
            </a:r>
            <a:endParaRPr lang="en-US" dirty="0"/>
          </a:p>
        </p:txBody>
      </p:sp>
      <p:sp>
        <p:nvSpPr>
          <p:cNvPr id="8" name="Rectangle 7"/>
          <p:cNvSpPr/>
          <p:nvPr userDrawn="1"/>
        </p:nvSpPr>
        <p:spPr>
          <a:xfrm>
            <a:off x="0" y="3333100"/>
            <a:ext cx="12191999" cy="485151"/>
          </a:xfrm>
          <a:prstGeom prst="rect">
            <a:avLst/>
          </a:prstGeom>
          <a:solidFill>
            <a:srgbClr val="585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accent5"/>
              </a:solidFill>
            </a:endParaRPr>
          </a:p>
        </p:txBody>
      </p:sp>
      <p:sp>
        <p:nvSpPr>
          <p:cNvPr id="11" name="Text Placeholder 15"/>
          <p:cNvSpPr>
            <a:spLocks noGrp="1"/>
          </p:cNvSpPr>
          <p:nvPr>
            <p:ph type="body" sz="quarter" idx="13" hasCustomPrompt="1"/>
          </p:nvPr>
        </p:nvSpPr>
        <p:spPr>
          <a:xfrm>
            <a:off x="2338137" y="4411245"/>
            <a:ext cx="7515725" cy="593892"/>
          </a:xfrm>
        </p:spPr>
        <p:txBody>
          <a:bodyPr>
            <a:normAutofit/>
          </a:bodyPr>
          <a:lstStyle>
            <a:lvl1pPr marL="0" indent="0" algn="ctr">
              <a:buNone/>
              <a:defRPr sz="4000" baseline="0">
                <a:latin typeface="Georgia" panose="02040502050405020303" pitchFamily="18" charset="0"/>
              </a:defRPr>
            </a:lvl1pPr>
          </a:lstStyle>
          <a:p>
            <a:pPr lvl="0"/>
            <a:r>
              <a:rPr lang="en-US" sz="4000" dirty="0" smtClean="0">
                <a:latin typeface="Georgia" panose="02040502050405020303" pitchFamily="18" charset="0"/>
              </a:rPr>
              <a:t>Timothy L. Killeen</a:t>
            </a:r>
            <a:endParaRPr lang="en-US" dirty="0"/>
          </a:p>
        </p:txBody>
      </p:sp>
      <p:sp>
        <p:nvSpPr>
          <p:cNvPr id="12" name="Text Placeholder 17"/>
          <p:cNvSpPr>
            <a:spLocks noGrp="1"/>
          </p:cNvSpPr>
          <p:nvPr>
            <p:ph type="body" sz="quarter" idx="14" hasCustomPrompt="1"/>
          </p:nvPr>
        </p:nvSpPr>
        <p:spPr>
          <a:xfrm>
            <a:off x="2297905" y="5037139"/>
            <a:ext cx="7596188" cy="593725"/>
          </a:xfrm>
        </p:spPr>
        <p:txBody>
          <a:bodyPr>
            <a:normAutofit/>
          </a:bodyPr>
          <a:lstStyle>
            <a:lvl1pPr marL="0" indent="0" algn="ctr">
              <a:buNone/>
              <a:defRPr sz="2000"/>
            </a:lvl1pPr>
          </a:lstStyle>
          <a:p>
            <a:pPr lvl="0"/>
            <a:r>
              <a:rPr lang="en-US" dirty="0" smtClean="0"/>
              <a:t>PRESIDENT, UNIVERSITY OF ILLINOIS</a:t>
            </a:r>
            <a:endParaRPr lang="en-US" dirty="0"/>
          </a:p>
        </p:txBody>
      </p:sp>
      <p:sp>
        <p:nvSpPr>
          <p:cNvPr id="3" name="Text Placeholder 2"/>
          <p:cNvSpPr>
            <a:spLocks noGrp="1"/>
          </p:cNvSpPr>
          <p:nvPr>
            <p:ph type="body" sz="quarter" idx="15" hasCustomPrompt="1"/>
          </p:nvPr>
        </p:nvSpPr>
        <p:spPr>
          <a:xfrm>
            <a:off x="-1" y="3333100"/>
            <a:ext cx="12192001" cy="485151"/>
          </a:xfrm>
        </p:spPr>
        <p:txBody>
          <a:bodyPr/>
          <a:lstStyle>
            <a:lvl1pPr marL="0" indent="0" algn="ctr">
              <a:buNone/>
              <a:defRPr baseline="0"/>
            </a:lvl1pPr>
          </a:lstStyle>
          <a:p>
            <a:pPr lvl="0"/>
            <a:r>
              <a:rPr lang="en-US" dirty="0" smtClean="0"/>
              <a:t>The University of Illinois and Illinois Public Higher Education</a:t>
            </a:r>
            <a:endParaRPr lang="en-US" dirty="0"/>
          </a:p>
        </p:txBody>
      </p:sp>
    </p:spTree>
    <p:extLst>
      <p:ext uri="{BB962C8B-B14F-4D97-AF65-F5344CB8AC3E}">
        <p14:creationId xmlns:p14="http://schemas.microsoft.com/office/powerpoint/2010/main" val="4077098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Subtitle/Photo2">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1" y="2278733"/>
            <a:ext cx="12192000" cy="1054367"/>
          </a:xfrm>
        </p:spPr>
        <p:txBody>
          <a:bodyPr>
            <a:normAutofit/>
          </a:bodyPr>
          <a:lstStyle>
            <a:lvl1pPr marL="0" indent="0" algn="ctr">
              <a:buNone/>
              <a:defRPr sz="8200" b="1">
                <a:latin typeface="Georgia" panose="02040502050405020303" pitchFamily="18" charset="0"/>
              </a:defRPr>
            </a:lvl1pPr>
          </a:lstStyle>
          <a:p>
            <a:pPr lvl="0"/>
            <a:r>
              <a:rPr lang="en-US" dirty="0" smtClean="0"/>
              <a:t>AT A CROSSROAD</a:t>
            </a:r>
            <a:endParaRPr lang="en-US" dirty="0"/>
          </a:p>
        </p:txBody>
      </p:sp>
      <p:sp>
        <p:nvSpPr>
          <p:cNvPr id="8" name="Rectangle 7"/>
          <p:cNvSpPr/>
          <p:nvPr userDrawn="1"/>
        </p:nvSpPr>
        <p:spPr>
          <a:xfrm>
            <a:off x="0" y="3333100"/>
            <a:ext cx="12191999" cy="485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accent5"/>
              </a:solidFill>
            </a:endParaRPr>
          </a:p>
        </p:txBody>
      </p:sp>
      <p:sp>
        <p:nvSpPr>
          <p:cNvPr id="11" name="Text Placeholder 15"/>
          <p:cNvSpPr>
            <a:spLocks noGrp="1"/>
          </p:cNvSpPr>
          <p:nvPr>
            <p:ph type="body" sz="quarter" idx="13" hasCustomPrompt="1"/>
          </p:nvPr>
        </p:nvSpPr>
        <p:spPr>
          <a:xfrm>
            <a:off x="2338137" y="4411245"/>
            <a:ext cx="7515725" cy="593892"/>
          </a:xfrm>
        </p:spPr>
        <p:txBody>
          <a:bodyPr>
            <a:normAutofit/>
          </a:bodyPr>
          <a:lstStyle>
            <a:lvl1pPr marL="0" indent="0" algn="ctr">
              <a:buNone/>
              <a:defRPr sz="4000" baseline="0">
                <a:latin typeface="Georgia" panose="02040502050405020303" pitchFamily="18" charset="0"/>
              </a:defRPr>
            </a:lvl1pPr>
          </a:lstStyle>
          <a:p>
            <a:pPr lvl="0"/>
            <a:r>
              <a:rPr lang="en-US" sz="4000" dirty="0" smtClean="0">
                <a:latin typeface="Georgia" panose="02040502050405020303" pitchFamily="18" charset="0"/>
              </a:rPr>
              <a:t>Timothy L. Killeen</a:t>
            </a:r>
            <a:endParaRPr lang="en-US" dirty="0"/>
          </a:p>
        </p:txBody>
      </p:sp>
      <p:sp>
        <p:nvSpPr>
          <p:cNvPr id="12" name="Text Placeholder 17"/>
          <p:cNvSpPr>
            <a:spLocks noGrp="1"/>
          </p:cNvSpPr>
          <p:nvPr>
            <p:ph type="body" sz="quarter" idx="14" hasCustomPrompt="1"/>
          </p:nvPr>
        </p:nvSpPr>
        <p:spPr>
          <a:xfrm>
            <a:off x="2297905" y="5037139"/>
            <a:ext cx="7596188" cy="593725"/>
          </a:xfrm>
        </p:spPr>
        <p:txBody>
          <a:bodyPr>
            <a:normAutofit/>
          </a:bodyPr>
          <a:lstStyle>
            <a:lvl1pPr marL="0" indent="0" algn="ctr">
              <a:buNone/>
              <a:defRPr sz="2000"/>
            </a:lvl1pPr>
          </a:lstStyle>
          <a:p>
            <a:pPr lvl="0"/>
            <a:r>
              <a:rPr lang="en-US" dirty="0" smtClean="0"/>
              <a:t>PRESIDENT, UNIVERSITY OF ILLINOIS</a:t>
            </a:r>
            <a:endParaRPr lang="en-US" dirty="0"/>
          </a:p>
        </p:txBody>
      </p:sp>
      <p:sp>
        <p:nvSpPr>
          <p:cNvPr id="10" name="Picture Placeholder 3"/>
          <p:cNvSpPr>
            <a:spLocks noGrp="1"/>
          </p:cNvSpPr>
          <p:nvPr>
            <p:ph type="pic" sz="quarter" idx="10" hasCustomPrompt="1"/>
          </p:nvPr>
        </p:nvSpPr>
        <p:spPr>
          <a:xfrm>
            <a:off x="-1" y="465222"/>
            <a:ext cx="12192000" cy="2743200"/>
          </a:xfrm>
        </p:spPr>
        <p:txBody>
          <a:bodyPr/>
          <a:lstStyle>
            <a:lvl1pPr marL="0" indent="0" algn="ctr">
              <a:lnSpc>
                <a:spcPct val="300000"/>
              </a:lnSpc>
              <a:buNone/>
              <a:defRPr baseline="0"/>
            </a:lvl1pPr>
          </a:lstStyle>
          <a:p>
            <a:r>
              <a:rPr lang="en-US" dirty="0" smtClean="0"/>
              <a:t>Click the icon below this text to insert an image.</a:t>
            </a:r>
            <a:endParaRPr lang="en-US" dirty="0"/>
          </a:p>
        </p:txBody>
      </p:sp>
      <p:sp>
        <p:nvSpPr>
          <p:cNvPr id="14" name="Text Placeholder 2"/>
          <p:cNvSpPr>
            <a:spLocks noGrp="1"/>
          </p:cNvSpPr>
          <p:nvPr>
            <p:ph type="body" sz="quarter" idx="15" hasCustomPrompt="1"/>
          </p:nvPr>
        </p:nvSpPr>
        <p:spPr>
          <a:xfrm>
            <a:off x="-1" y="3333100"/>
            <a:ext cx="12192001" cy="485151"/>
          </a:xfrm>
        </p:spPr>
        <p:txBody>
          <a:bodyPr/>
          <a:lstStyle>
            <a:lvl1pPr marL="0" indent="0" algn="ctr">
              <a:buNone/>
              <a:defRPr baseline="0">
                <a:solidFill>
                  <a:srgbClr val="585659"/>
                </a:solidFill>
              </a:defRPr>
            </a:lvl1pPr>
          </a:lstStyle>
          <a:p>
            <a:pPr lvl="0"/>
            <a:r>
              <a:rPr lang="en-US" dirty="0" smtClean="0"/>
              <a:t>The University of Illinois and Illinois Public Higher Education</a:t>
            </a:r>
            <a:endParaRPr lang="en-US" dirty="0"/>
          </a:p>
        </p:txBody>
      </p:sp>
    </p:spTree>
    <p:extLst>
      <p:ext uri="{BB962C8B-B14F-4D97-AF65-F5344CB8AC3E}">
        <p14:creationId xmlns:p14="http://schemas.microsoft.com/office/powerpoint/2010/main" val="3179185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Subtitle/Photo/4Boxe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0" y="2198197"/>
            <a:ext cx="12191999" cy="777624"/>
          </a:xfrm>
        </p:spPr>
        <p:txBody>
          <a:bodyPr>
            <a:normAutofit/>
          </a:bodyPr>
          <a:lstStyle>
            <a:lvl1pPr marL="0" indent="0" algn="ctr">
              <a:buNone/>
              <a:defRPr sz="4800" b="1">
                <a:solidFill>
                  <a:schemeClr val="bg1"/>
                </a:solidFill>
                <a:latin typeface="Georgia" panose="02040502050405020303" pitchFamily="18" charset="0"/>
              </a:defRPr>
            </a:lvl1pPr>
          </a:lstStyle>
          <a:p>
            <a:pPr lvl="0"/>
            <a:r>
              <a:rPr lang="en-US" dirty="0" smtClean="0"/>
              <a:t>Measuring Success</a:t>
            </a:r>
            <a:endParaRPr lang="en-US" dirty="0"/>
          </a:p>
        </p:txBody>
      </p:sp>
      <p:sp>
        <p:nvSpPr>
          <p:cNvPr id="7" name="Down Arrow 6"/>
          <p:cNvSpPr/>
          <p:nvPr userDrawn="1"/>
        </p:nvSpPr>
        <p:spPr>
          <a:xfrm>
            <a:off x="5959642" y="1045451"/>
            <a:ext cx="272716" cy="550578"/>
          </a:xfrm>
          <a:prstGeom prst="downArrow">
            <a:avLst/>
          </a:prstGeom>
          <a:solidFill>
            <a:srgbClr val="5B9BD5">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hasCustomPrompt="1"/>
          </p:nvPr>
        </p:nvSpPr>
        <p:spPr>
          <a:xfrm>
            <a:off x="-1" y="3457409"/>
            <a:ext cx="12191999" cy="408739"/>
          </a:xfrm>
        </p:spPr>
        <p:txBody>
          <a:bodyPr>
            <a:normAutofit/>
          </a:bodyPr>
          <a:lstStyle>
            <a:lvl1pPr marL="0" indent="0" algn="ctr">
              <a:buNone/>
              <a:defRPr sz="2400" baseline="0"/>
            </a:lvl1pPr>
          </a:lstStyle>
          <a:p>
            <a:pPr lvl="0"/>
            <a:r>
              <a:rPr lang="en-US" dirty="0" smtClean="0"/>
              <a:t>How Do We Measure Success for an Academic Unit?</a:t>
            </a:r>
            <a:endParaRPr lang="en-US" dirty="0"/>
          </a:p>
        </p:txBody>
      </p:sp>
      <p:grpSp>
        <p:nvGrpSpPr>
          <p:cNvPr id="15" name="Group 14"/>
          <p:cNvGrpSpPr/>
          <p:nvPr userDrawn="1"/>
        </p:nvGrpSpPr>
        <p:grpSpPr>
          <a:xfrm>
            <a:off x="813809" y="4331148"/>
            <a:ext cx="10564382" cy="1033941"/>
            <a:chOff x="757317" y="4331148"/>
            <a:chExt cx="10564382" cy="1033941"/>
          </a:xfrm>
        </p:grpSpPr>
        <p:sp>
          <p:nvSpPr>
            <p:cNvPr id="10" name="Rectangle 9"/>
            <p:cNvSpPr/>
            <p:nvPr userDrawn="1"/>
          </p:nvSpPr>
          <p:spPr>
            <a:xfrm flipV="1">
              <a:off x="757317" y="4331148"/>
              <a:ext cx="1961739" cy="103394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60000"/>
                      <a:lumOff val="40000"/>
                    </a:schemeClr>
                  </a:solidFill>
                </a:rPr>
                <a:t>  </a:t>
              </a:r>
              <a:endParaRPr lang="en-US" sz="1200" dirty="0">
                <a:solidFill>
                  <a:schemeClr val="accent6">
                    <a:lumMod val="60000"/>
                    <a:lumOff val="40000"/>
                  </a:schemeClr>
                </a:solidFill>
              </a:endParaRPr>
            </a:p>
          </p:txBody>
        </p:sp>
        <p:sp>
          <p:nvSpPr>
            <p:cNvPr id="11" name="Rectangle 10"/>
            <p:cNvSpPr/>
            <p:nvPr userDrawn="1"/>
          </p:nvSpPr>
          <p:spPr>
            <a:xfrm flipV="1">
              <a:off x="3624865" y="4331148"/>
              <a:ext cx="1961739" cy="103394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60000"/>
                      <a:lumOff val="40000"/>
                    </a:schemeClr>
                  </a:solidFill>
                </a:rPr>
                <a:t>  </a:t>
              </a:r>
              <a:endParaRPr lang="en-US" sz="1200" dirty="0">
                <a:solidFill>
                  <a:schemeClr val="accent6">
                    <a:lumMod val="60000"/>
                    <a:lumOff val="40000"/>
                  </a:schemeClr>
                </a:solidFill>
              </a:endParaRPr>
            </a:p>
          </p:txBody>
        </p:sp>
        <p:sp>
          <p:nvSpPr>
            <p:cNvPr id="12" name="Rectangle 11"/>
            <p:cNvSpPr/>
            <p:nvPr userDrawn="1"/>
          </p:nvSpPr>
          <p:spPr>
            <a:xfrm flipV="1">
              <a:off x="6492413" y="4331148"/>
              <a:ext cx="1961739" cy="103394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60000"/>
                      <a:lumOff val="40000"/>
                    </a:schemeClr>
                  </a:solidFill>
                </a:rPr>
                <a:t>  </a:t>
              </a:r>
              <a:endParaRPr lang="en-US" sz="1200" dirty="0">
                <a:solidFill>
                  <a:schemeClr val="accent6">
                    <a:lumMod val="60000"/>
                    <a:lumOff val="40000"/>
                  </a:schemeClr>
                </a:solidFill>
              </a:endParaRPr>
            </a:p>
          </p:txBody>
        </p:sp>
        <p:sp>
          <p:nvSpPr>
            <p:cNvPr id="13" name="Rectangle 12"/>
            <p:cNvSpPr/>
            <p:nvPr userDrawn="1"/>
          </p:nvSpPr>
          <p:spPr>
            <a:xfrm flipV="1">
              <a:off x="9359960" y="4331148"/>
              <a:ext cx="1961739" cy="103394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60000"/>
                      <a:lumOff val="40000"/>
                    </a:schemeClr>
                  </a:solidFill>
                </a:rPr>
                <a:t>  </a:t>
              </a:r>
              <a:endParaRPr lang="en-US" sz="1200" dirty="0">
                <a:solidFill>
                  <a:schemeClr val="accent6">
                    <a:lumMod val="60000"/>
                    <a:lumOff val="40000"/>
                  </a:schemeClr>
                </a:solidFill>
              </a:endParaRPr>
            </a:p>
          </p:txBody>
        </p:sp>
      </p:grpSp>
      <p:sp>
        <p:nvSpPr>
          <p:cNvPr id="17" name="Text Placeholder 16"/>
          <p:cNvSpPr>
            <a:spLocks noGrp="1"/>
          </p:cNvSpPr>
          <p:nvPr>
            <p:ph type="body" sz="quarter" idx="13" hasCustomPrompt="1"/>
          </p:nvPr>
        </p:nvSpPr>
        <p:spPr>
          <a:xfrm>
            <a:off x="968384" y="4499662"/>
            <a:ext cx="1652587" cy="696912"/>
          </a:xfrm>
        </p:spPr>
        <p:txBody>
          <a:bodyPr anchor="ctr">
            <a:normAutofit/>
          </a:bodyPr>
          <a:lstStyle>
            <a:lvl1pPr marL="0" indent="0" algn="ctr">
              <a:buNone/>
              <a:defRPr sz="1800" b="0" i="0" baseline="0">
                <a:latin typeface="Avenir Roman" charset="0"/>
                <a:cs typeface="Avenir Roman" charset="0"/>
              </a:defRPr>
            </a:lvl1pPr>
          </a:lstStyle>
          <a:p>
            <a:pPr lvl="0"/>
            <a:r>
              <a:rPr lang="en-US" dirty="0" smtClean="0"/>
              <a:t>STUDENTS GRADUATED</a:t>
            </a:r>
            <a:endParaRPr lang="en-US" dirty="0"/>
          </a:p>
        </p:txBody>
      </p:sp>
      <p:sp>
        <p:nvSpPr>
          <p:cNvPr id="18" name="Text Placeholder 16"/>
          <p:cNvSpPr>
            <a:spLocks noGrp="1"/>
          </p:cNvSpPr>
          <p:nvPr>
            <p:ph type="body" sz="quarter" idx="14" hasCustomPrompt="1"/>
          </p:nvPr>
        </p:nvSpPr>
        <p:spPr>
          <a:xfrm>
            <a:off x="3835932" y="4499662"/>
            <a:ext cx="1652587" cy="696912"/>
          </a:xfrm>
        </p:spPr>
        <p:txBody>
          <a:bodyPr anchor="ctr">
            <a:normAutofit/>
          </a:bodyPr>
          <a:lstStyle>
            <a:lvl1pPr marL="0" indent="0" algn="ctr">
              <a:buNone/>
              <a:defRPr sz="1800" b="0" i="0" baseline="0">
                <a:latin typeface="Avenir Roman" charset="0"/>
                <a:cs typeface="Avenir Roman" charset="0"/>
              </a:defRPr>
            </a:lvl1pPr>
          </a:lstStyle>
          <a:p>
            <a:pPr lvl="0"/>
            <a:r>
              <a:rPr lang="en-US" dirty="0" smtClean="0"/>
              <a:t>STUDENTS GRADUATED</a:t>
            </a:r>
            <a:endParaRPr lang="en-US" dirty="0"/>
          </a:p>
        </p:txBody>
      </p:sp>
      <p:sp>
        <p:nvSpPr>
          <p:cNvPr id="19" name="Text Placeholder 16"/>
          <p:cNvSpPr>
            <a:spLocks noGrp="1"/>
          </p:cNvSpPr>
          <p:nvPr>
            <p:ph type="body" sz="quarter" idx="15" hasCustomPrompt="1"/>
          </p:nvPr>
        </p:nvSpPr>
        <p:spPr>
          <a:xfrm>
            <a:off x="6703480" y="4502145"/>
            <a:ext cx="1652587" cy="696912"/>
          </a:xfrm>
        </p:spPr>
        <p:txBody>
          <a:bodyPr anchor="ctr">
            <a:normAutofit/>
          </a:bodyPr>
          <a:lstStyle>
            <a:lvl1pPr marL="0" indent="0" algn="ctr">
              <a:buNone/>
              <a:defRPr sz="1800" b="0" i="0" baseline="0">
                <a:latin typeface="Avenir Roman" charset="0"/>
                <a:cs typeface="Avenir Roman" charset="0"/>
              </a:defRPr>
            </a:lvl1pPr>
          </a:lstStyle>
          <a:p>
            <a:pPr lvl="0"/>
            <a:r>
              <a:rPr lang="en-US" dirty="0" smtClean="0"/>
              <a:t>STUDENTS GRADUATED</a:t>
            </a:r>
            <a:endParaRPr lang="en-US" dirty="0"/>
          </a:p>
        </p:txBody>
      </p:sp>
      <p:sp>
        <p:nvSpPr>
          <p:cNvPr id="20" name="Text Placeholder 16"/>
          <p:cNvSpPr>
            <a:spLocks noGrp="1"/>
          </p:cNvSpPr>
          <p:nvPr>
            <p:ph type="body" sz="quarter" idx="16" hasCustomPrompt="1"/>
          </p:nvPr>
        </p:nvSpPr>
        <p:spPr>
          <a:xfrm>
            <a:off x="9571027" y="4499662"/>
            <a:ext cx="1652587" cy="696912"/>
          </a:xfrm>
        </p:spPr>
        <p:txBody>
          <a:bodyPr anchor="ctr">
            <a:normAutofit/>
          </a:bodyPr>
          <a:lstStyle>
            <a:lvl1pPr marL="0" indent="0" algn="ctr">
              <a:buNone/>
              <a:defRPr sz="1800" b="0" i="0" baseline="0">
                <a:latin typeface="Avenir Roman" charset="0"/>
                <a:cs typeface="Avenir Roman" charset="0"/>
              </a:defRPr>
            </a:lvl1pPr>
          </a:lstStyle>
          <a:p>
            <a:pPr lvl="0"/>
            <a:r>
              <a:rPr lang="en-US" dirty="0" smtClean="0"/>
              <a:t>STUDENTS GRADUATED</a:t>
            </a:r>
            <a:endParaRPr lang="en-US" dirty="0"/>
          </a:p>
        </p:txBody>
      </p:sp>
      <p:sp>
        <p:nvSpPr>
          <p:cNvPr id="16" name="Picture Placeholder 3"/>
          <p:cNvSpPr>
            <a:spLocks noGrp="1"/>
          </p:cNvSpPr>
          <p:nvPr>
            <p:ph type="pic" sz="quarter" idx="10" hasCustomPrompt="1"/>
          </p:nvPr>
        </p:nvSpPr>
        <p:spPr>
          <a:xfrm>
            <a:off x="-1" y="465222"/>
            <a:ext cx="12192000" cy="2743200"/>
          </a:xfrm>
        </p:spPr>
        <p:txBody>
          <a:bodyPr/>
          <a:lstStyle>
            <a:lvl1pPr marL="0" indent="0" algn="ctr">
              <a:lnSpc>
                <a:spcPct val="300000"/>
              </a:lnSpc>
              <a:buNone/>
              <a:defRPr baseline="0"/>
            </a:lvl1pPr>
          </a:lstStyle>
          <a:p>
            <a:r>
              <a:rPr lang="en-US" dirty="0" smtClean="0"/>
              <a:t>Click the icon below this text to insert an image.</a:t>
            </a:r>
            <a:endParaRPr lang="en-US" dirty="0"/>
          </a:p>
        </p:txBody>
      </p:sp>
    </p:spTree>
    <p:extLst>
      <p:ext uri="{BB962C8B-B14F-4D97-AF65-F5344CB8AC3E}">
        <p14:creationId xmlns:p14="http://schemas.microsoft.com/office/powerpoint/2010/main" val="21252263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Subtitle/Photo/3Boxe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0" y="2198197"/>
            <a:ext cx="12191999" cy="777624"/>
          </a:xfrm>
        </p:spPr>
        <p:txBody>
          <a:bodyPr>
            <a:normAutofit/>
          </a:bodyPr>
          <a:lstStyle>
            <a:lvl1pPr marL="0" indent="0" algn="ctr">
              <a:buNone/>
              <a:defRPr sz="4800" b="1">
                <a:solidFill>
                  <a:schemeClr val="bg1"/>
                </a:solidFill>
                <a:latin typeface="Georgia" panose="02040502050405020303" pitchFamily="18" charset="0"/>
              </a:defRPr>
            </a:lvl1pPr>
          </a:lstStyle>
          <a:p>
            <a:pPr lvl="0"/>
            <a:r>
              <a:rPr lang="en-US" dirty="0" smtClean="0"/>
              <a:t>Measuring Success</a:t>
            </a:r>
            <a:endParaRPr lang="en-US" dirty="0"/>
          </a:p>
        </p:txBody>
      </p:sp>
      <p:sp>
        <p:nvSpPr>
          <p:cNvPr id="7" name="Down Arrow 6"/>
          <p:cNvSpPr/>
          <p:nvPr userDrawn="1"/>
        </p:nvSpPr>
        <p:spPr>
          <a:xfrm>
            <a:off x="5959642" y="1045451"/>
            <a:ext cx="272716" cy="550578"/>
          </a:xfrm>
          <a:prstGeom prst="downArrow">
            <a:avLst/>
          </a:prstGeom>
          <a:solidFill>
            <a:srgbClr val="5B9BD5">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hasCustomPrompt="1"/>
          </p:nvPr>
        </p:nvSpPr>
        <p:spPr>
          <a:xfrm>
            <a:off x="-1" y="3457409"/>
            <a:ext cx="12191999" cy="408739"/>
          </a:xfrm>
        </p:spPr>
        <p:txBody>
          <a:bodyPr>
            <a:normAutofit/>
          </a:bodyPr>
          <a:lstStyle>
            <a:lvl1pPr marL="0" indent="0" algn="ctr">
              <a:buNone/>
              <a:defRPr sz="2400" baseline="0"/>
            </a:lvl1pPr>
          </a:lstStyle>
          <a:p>
            <a:pPr lvl="0"/>
            <a:r>
              <a:rPr lang="en-US" dirty="0" smtClean="0"/>
              <a:t>How Do We Measure Success for an Academic Unit?</a:t>
            </a:r>
            <a:endParaRPr lang="en-US" dirty="0"/>
          </a:p>
        </p:txBody>
      </p:sp>
      <p:grpSp>
        <p:nvGrpSpPr>
          <p:cNvPr id="15" name="Group 14"/>
          <p:cNvGrpSpPr/>
          <p:nvPr userDrawn="1"/>
        </p:nvGrpSpPr>
        <p:grpSpPr>
          <a:xfrm>
            <a:off x="2247583" y="4331148"/>
            <a:ext cx="7696835" cy="1033941"/>
            <a:chOff x="757317" y="4331148"/>
            <a:chExt cx="7696835" cy="1033941"/>
          </a:xfrm>
        </p:grpSpPr>
        <p:sp>
          <p:nvSpPr>
            <p:cNvPr id="10" name="Rectangle 9"/>
            <p:cNvSpPr/>
            <p:nvPr userDrawn="1"/>
          </p:nvSpPr>
          <p:spPr>
            <a:xfrm flipV="1">
              <a:off x="757317" y="4331148"/>
              <a:ext cx="1961739" cy="103394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60000"/>
                      <a:lumOff val="40000"/>
                    </a:schemeClr>
                  </a:solidFill>
                </a:rPr>
                <a:t>  </a:t>
              </a:r>
              <a:endParaRPr lang="en-US" sz="1200" dirty="0">
                <a:solidFill>
                  <a:schemeClr val="accent6">
                    <a:lumMod val="60000"/>
                    <a:lumOff val="40000"/>
                  </a:schemeClr>
                </a:solidFill>
              </a:endParaRPr>
            </a:p>
          </p:txBody>
        </p:sp>
        <p:sp>
          <p:nvSpPr>
            <p:cNvPr id="11" name="Rectangle 10"/>
            <p:cNvSpPr/>
            <p:nvPr userDrawn="1"/>
          </p:nvSpPr>
          <p:spPr>
            <a:xfrm flipV="1">
              <a:off x="3624865" y="4331148"/>
              <a:ext cx="1961739" cy="103394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60000"/>
                      <a:lumOff val="40000"/>
                    </a:schemeClr>
                  </a:solidFill>
                </a:rPr>
                <a:t>  </a:t>
              </a:r>
              <a:endParaRPr lang="en-US" sz="1200" dirty="0">
                <a:solidFill>
                  <a:schemeClr val="accent6">
                    <a:lumMod val="60000"/>
                    <a:lumOff val="40000"/>
                  </a:schemeClr>
                </a:solidFill>
              </a:endParaRPr>
            </a:p>
          </p:txBody>
        </p:sp>
        <p:sp>
          <p:nvSpPr>
            <p:cNvPr id="12" name="Rectangle 11"/>
            <p:cNvSpPr/>
            <p:nvPr userDrawn="1"/>
          </p:nvSpPr>
          <p:spPr>
            <a:xfrm flipV="1">
              <a:off x="6492413" y="4331148"/>
              <a:ext cx="1961739" cy="103394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60000"/>
                      <a:lumOff val="40000"/>
                    </a:schemeClr>
                  </a:solidFill>
                </a:rPr>
                <a:t>  </a:t>
              </a:r>
              <a:endParaRPr lang="en-US" sz="1200" dirty="0">
                <a:solidFill>
                  <a:schemeClr val="accent6">
                    <a:lumMod val="60000"/>
                    <a:lumOff val="40000"/>
                  </a:schemeClr>
                </a:solidFill>
              </a:endParaRPr>
            </a:p>
          </p:txBody>
        </p:sp>
      </p:grpSp>
      <p:sp>
        <p:nvSpPr>
          <p:cNvPr id="17" name="Text Placeholder 16"/>
          <p:cNvSpPr>
            <a:spLocks noGrp="1"/>
          </p:cNvSpPr>
          <p:nvPr>
            <p:ph type="body" sz="quarter" idx="13" hasCustomPrompt="1"/>
          </p:nvPr>
        </p:nvSpPr>
        <p:spPr>
          <a:xfrm>
            <a:off x="2402158" y="4499662"/>
            <a:ext cx="1652587" cy="696912"/>
          </a:xfrm>
        </p:spPr>
        <p:txBody>
          <a:bodyPr anchor="ctr">
            <a:normAutofit/>
          </a:bodyPr>
          <a:lstStyle>
            <a:lvl1pPr marL="0" indent="0" algn="ctr">
              <a:buNone/>
              <a:defRPr sz="1800" b="0" i="0" baseline="0">
                <a:latin typeface="Avenir Roman" charset="0"/>
                <a:cs typeface="Avenir Roman" charset="0"/>
              </a:defRPr>
            </a:lvl1pPr>
          </a:lstStyle>
          <a:p>
            <a:pPr lvl="0"/>
            <a:r>
              <a:rPr lang="en-US" dirty="0" smtClean="0"/>
              <a:t>STUDENTS GRADUATED</a:t>
            </a:r>
            <a:endParaRPr lang="en-US" dirty="0"/>
          </a:p>
        </p:txBody>
      </p:sp>
      <p:sp>
        <p:nvSpPr>
          <p:cNvPr id="18" name="Text Placeholder 16"/>
          <p:cNvSpPr>
            <a:spLocks noGrp="1"/>
          </p:cNvSpPr>
          <p:nvPr>
            <p:ph type="body" sz="quarter" idx="14" hasCustomPrompt="1"/>
          </p:nvPr>
        </p:nvSpPr>
        <p:spPr>
          <a:xfrm>
            <a:off x="5269704" y="4499662"/>
            <a:ext cx="1652587" cy="696912"/>
          </a:xfrm>
        </p:spPr>
        <p:txBody>
          <a:bodyPr anchor="ctr">
            <a:normAutofit/>
          </a:bodyPr>
          <a:lstStyle>
            <a:lvl1pPr marL="0" indent="0" algn="ctr">
              <a:buNone/>
              <a:defRPr sz="1800" b="0" i="0" baseline="0">
                <a:latin typeface="Avenir Roman" charset="0"/>
                <a:cs typeface="Avenir Roman" charset="0"/>
              </a:defRPr>
            </a:lvl1pPr>
          </a:lstStyle>
          <a:p>
            <a:pPr lvl="0"/>
            <a:r>
              <a:rPr lang="en-US" dirty="0" smtClean="0"/>
              <a:t>STUDENTS GRADUATED</a:t>
            </a:r>
            <a:endParaRPr lang="en-US" dirty="0"/>
          </a:p>
        </p:txBody>
      </p:sp>
      <p:sp>
        <p:nvSpPr>
          <p:cNvPr id="19" name="Text Placeholder 16"/>
          <p:cNvSpPr>
            <a:spLocks noGrp="1"/>
          </p:cNvSpPr>
          <p:nvPr>
            <p:ph type="body" sz="quarter" idx="15" hasCustomPrompt="1"/>
          </p:nvPr>
        </p:nvSpPr>
        <p:spPr>
          <a:xfrm>
            <a:off x="8137254" y="4499662"/>
            <a:ext cx="1652587" cy="696912"/>
          </a:xfrm>
        </p:spPr>
        <p:txBody>
          <a:bodyPr anchor="ctr">
            <a:normAutofit/>
          </a:bodyPr>
          <a:lstStyle>
            <a:lvl1pPr marL="0" indent="0" algn="ctr">
              <a:buNone/>
              <a:defRPr sz="1800" b="0" i="0" baseline="0">
                <a:latin typeface="Avenir Roman" charset="0"/>
                <a:cs typeface="Avenir Roman" charset="0"/>
              </a:defRPr>
            </a:lvl1pPr>
          </a:lstStyle>
          <a:p>
            <a:pPr lvl="0"/>
            <a:r>
              <a:rPr lang="en-US" dirty="0" smtClean="0"/>
              <a:t>STUDENTS GRADUATED</a:t>
            </a:r>
            <a:endParaRPr lang="en-US" dirty="0"/>
          </a:p>
        </p:txBody>
      </p:sp>
      <p:sp>
        <p:nvSpPr>
          <p:cNvPr id="13" name="Picture Placeholder 3"/>
          <p:cNvSpPr>
            <a:spLocks noGrp="1"/>
          </p:cNvSpPr>
          <p:nvPr>
            <p:ph type="pic" sz="quarter" idx="10" hasCustomPrompt="1"/>
          </p:nvPr>
        </p:nvSpPr>
        <p:spPr>
          <a:xfrm>
            <a:off x="-1" y="465222"/>
            <a:ext cx="12192000" cy="2743200"/>
          </a:xfrm>
        </p:spPr>
        <p:txBody>
          <a:bodyPr/>
          <a:lstStyle>
            <a:lvl1pPr marL="0" indent="0" algn="ctr">
              <a:lnSpc>
                <a:spcPct val="300000"/>
              </a:lnSpc>
              <a:buNone/>
              <a:defRPr baseline="0"/>
            </a:lvl1pPr>
          </a:lstStyle>
          <a:p>
            <a:r>
              <a:rPr lang="en-US" dirty="0" smtClean="0"/>
              <a:t>Click the icon below this text to insert an image.</a:t>
            </a:r>
            <a:endParaRPr lang="en-US" dirty="0"/>
          </a:p>
        </p:txBody>
      </p:sp>
    </p:spTree>
    <p:extLst>
      <p:ext uri="{BB962C8B-B14F-4D97-AF65-F5344CB8AC3E}">
        <p14:creationId xmlns:p14="http://schemas.microsoft.com/office/powerpoint/2010/main" val="18053376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Subtitle/Photo/2Boxe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0" y="2198197"/>
            <a:ext cx="12191999" cy="777624"/>
          </a:xfrm>
        </p:spPr>
        <p:txBody>
          <a:bodyPr>
            <a:normAutofit/>
          </a:bodyPr>
          <a:lstStyle>
            <a:lvl1pPr marL="0" indent="0" algn="ctr">
              <a:buNone/>
              <a:defRPr sz="4800" b="1">
                <a:solidFill>
                  <a:schemeClr val="bg1"/>
                </a:solidFill>
                <a:latin typeface="Georgia" panose="02040502050405020303" pitchFamily="18" charset="0"/>
              </a:defRPr>
            </a:lvl1pPr>
          </a:lstStyle>
          <a:p>
            <a:pPr lvl="0"/>
            <a:r>
              <a:rPr lang="en-US" dirty="0" smtClean="0"/>
              <a:t>Measuring Success</a:t>
            </a:r>
            <a:endParaRPr lang="en-US" dirty="0"/>
          </a:p>
        </p:txBody>
      </p:sp>
      <p:sp>
        <p:nvSpPr>
          <p:cNvPr id="7" name="Down Arrow 6"/>
          <p:cNvSpPr/>
          <p:nvPr userDrawn="1"/>
        </p:nvSpPr>
        <p:spPr>
          <a:xfrm>
            <a:off x="5959642" y="1045451"/>
            <a:ext cx="272716" cy="550578"/>
          </a:xfrm>
          <a:prstGeom prst="downArrow">
            <a:avLst/>
          </a:prstGeom>
          <a:solidFill>
            <a:srgbClr val="5B9BD5">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hasCustomPrompt="1"/>
          </p:nvPr>
        </p:nvSpPr>
        <p:spPr>
          <a:xfrm>
            <a:off x="-1" y="3457409"/>
            <a:ext cx="12191999" cy="408739"/>
          </a:xfrm>
        </p:spPr>
        <p:txBody>
          <a:bodyPr>
            <a:normAutofit/>
          </a:bodyPr>
          <a:lstStyle>
            <a:lvl1pPr marL="0" indent="0" algn="ctr">
              <a:buNone/>
              <a:defRPr sz="2400" baseline="0"/>
            </a:lvl1pPr>
          </a:lstStyle>
          <a:p>
            <a:pPr lvl="0"/>
            <a:r>
              <a:rPr lang="en-US" dirty="0" smtClean="0"/>
              <a:t>How Do We Measure Success for an Academic Unit?</a:t>
            </a:r>
            <a:endParaRPr lang="en-US" dirty="0"/>
          </a:p>
        </p:txBody>
      </p:sp>
      <p:grpSp>
        <p:nvGrpSpPr>
          <p:cNvPr id="15" name="Group 14"/>
          <p:cNvGrpSpPr/>
          <p:nvPr userDrawn="1"/>
        </p:nvGrpSpPr>
        <p:grpSpPr>
          <a:xfrm>
            <a:off x="3681357" y="4331148"/>
            <a:ext cx="4829287" cy="1033941"/>
            <a:chOff x="757317" y="4331148"/>
            <a:chExt cx="4829287" cy="1033941"/>
          </a:xfrm>
        </p:grpSpPr>
        <p:sp>
          <p:nvSpPr>
            <p:cNvPr id="10" name="Rectangle 9"/>
            <p:cNvSpPr/>
            <p:nvPr userDrawn="1"/>
          </p:nvSpPr>
          <p:spPr>
            <a:xfrm flipV="1">
              <a:off x="757317" y="4331148"/>
              <a:ext cx="1961739" cy="103394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60000"/>
                      <a:lumOff val="40000"/>
                    </a:schemeClr>
                  </a:solidFill>
                </a:rPr>
                <a:t>  </a:t>
              </a:r>
              <a:endParaRPr lang="en-US" sz="1200" dirty="0">
                <a:solidFill>
                  <a:schemeClr val="accent6">
                    <a:lumMod val="60000"/>
                    <a:lumOff val="40000"/>
                  </a:schemeClr>
                </a:solidFill>
              </a:endParaRPr>
            </a:p>
          </p:txBody>
        </p:sp>
        <p:sp>
          <p:nvSpPr>
            <p:cNvPr id="11" name="Rectangle 10"/>
            <p:cNvSpPr/>
            <p:nvPr userDrawn="1"/>
          </p:nvSpPr>
          <p:spPr>
            <a:xfrm flipV="1">
              <a:off x="3624865" y="4331148"/>
              <a:ext cx="1961739" cy="103394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60000"/>
                      <a:lumOff val="40000"/>
                    </a:schemeClr>
                  </a:solidFill>
                </a:rPr>
                <a:t>  </a:t>
              </a:r>
              <a:endParaRPr lang="en-US" sz="1200" dirty="0">
                <a:solidFill>
                  <a:schemeClr val="accent6">
                    <a:lumMod val="60000"/>
                    <a:lumOff val="40000"/>
                  </a:schemeClr>
                </a:solidFill>
              </a:endParaRPr>
            </a:p>
          </p:txBody>
        </p:sp>
      </p:grpSp>
      <p:sp>
        <p:nvSpPr>
          <p:cNvPr id="17" name="Text Placeholder 16"/>
          <p:cNvSpPr>
            <a:spLocks noGrp="1"/>
          </p:cNvSpPr>
          <p:nvPr>
            <p:ph type="body" sz="quarter" idx="13" hasCustomPrompt="1"/>
          </p:nvPr>
        </p:nvSpPr>
        <p:spPr>
          <a:xfrm>
            <a:off x="3835932" y="4499662"/>
            <a:ext cx="1652587" cy="696912"/>
          </a:xfrm>
        </p:spPr>
        <p:txBody>
          <a:bodyPr anchor="ctr">
            <a:normAutofit/>
          </a:bodyPr>
          <a:lstStyle>
            <a:lvl1pPr marL="0" indent="0" algn="ctr">
              <a:buNone/>
              <a:defRPr sz="1800" b="0" i="0" baseline="0">
                <a:latin typeface="Avenir Roman" charset="0"/>
                <a:cs typeface="Avenir Roman" charset="0"/>
              </a:defRPr>
            </a:lvl1pPr>
          </a:lstStyle>
          <a:p>
            <a:pPr lvl="0"/>
            <a:r>
              <a:rPr lang="en-US" dirty="0" smtClean="0"/>
              <a:t>STUDENTS GRADUATED</a:t>
            </a:r>
            <a:endParaRPr lang="en-US" dirty="0"/>
          </a:p>
        </p:txBody>
      </p:sp>
      <p:sp>
        <p:nvSpPr>
          <p:cNvPr id="18" name="Text Placeholder 16"/>
          <p:cNvSpPr>
            <a:spLocks noGrp="1"/>
          </p:cNvSpPr>
          <p:nvPr>
            <p:ph type="body" sz="quarter" idx="14" hasCustomPrompt="1"/>
          </p:nvPr>
        </p:nvSpPr>
        <p:spPr>
          <a:xfrm>
            <a:off x="6703480" y="4499662"/>
            <a:ext cx="1652587" cy="696912"/>
          </a:xfrm>
        </p:spPr>
        <p:txBody>
          <a:bodyPr anchor="ctr">
            <a:normAutofit/>
          </a:bodyPr>
          <a:lstStyle>
            <a:lvl1pPr marL="0" indent="0" algn="ctr">
              <a:buNone/>
              <a:defRPr sz="1800" b="0" i="0" baseline="0">
                <a:latin typeface="Avenir Roman" charset="0"/>
                <a:cs typeface="Avenir Roman" charset="0"/>
              </a:defRPr>
            </a:lvl1pPr>
          </a:lstStyle>
          <a:p>
            <a:pPr lvl="0"/>
            <a:r>
              <a:rPr lang="en-US" dirty="0" smtClean="0"/>
              <a:t>STUDENTS GRADUATED</a:t>
            </a:r>
            <a:endParaRPr lang="en-US" dirty="0"/>
          </a:p>
        </p:txBody>
      </p:sp>
      <p:sp>
        <p:nvSpPr>
          <p:cNvPr id="12" name="Picture Placeholder 3"/>
          <p:cNvSpPr>
            <a:spLocks noGrp="1"/>
          </p:cNvSpPr>
          <p:nvPr>
            <p:ph type="pic" sz="quarter" idx="10" hasCustomPrompt="1"/>
          </p:nvPr>
        </p:nvSpPr>
        <p:spPr>
          <a:xfrm>
            <a:off x="-1" y="465222"/>
            <a:ext cx="12192000" cy="2743200"/>
          </a:xfrm>
        </p:spPr>
        <p:txBody>
          <a:bodyPr/>
          <a:lstStyle>
            <a:lvl1pPr marL="0" indent="0" algn="ctr">
              <a:lnSpc>
                <a:spcPct val="300000"/>
              </a:lnSpc>
              <a:buNone/>
              <a:defRPr baseline="0"/>
            </a:lvl1pPr>
          </a:lstStyle>
          <a:p>
            <a:r>
              <a:rPr lang="en-US" dirty="0" smtClean="0"/>
              <a:t>Click the icon below this text to insert an image.</a:t>
            </a:r>
            <a:endParaRPr lang="en-US" dirty="0"/>
          </a:p>
        </p:txBody>
      </p:sp>
    </p:spTree>
    <p:extLst>
      <p:ext uri="{BB962C8B-B14F-4D97-AF65-F5344CB8AC3E}">
        <p14:creationId xmlns:p14="http://schemas.microsoft.com/office/powerpoint/2010/main" val="21379616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Photo/Bullets">
    <p:spTree>
      <p:nvGrpSpPr>
        <p:cNvPr id="1" name=""/>
        <p:cNvGrpSpPr/>
        <p:nvPr/>
      </p:nvGrpSpPr>
      <p:grpSpPr>
        <a:xfrm>
          <a:off x="0" y="0"/>
          <a:ext cx="0" cy="0"/>
          <a:chOff x="0" y="0"/>
          <a:chExt cx="0" cy="0"/>
        </a:xfrm>
      </p:grpSpPr>
      <p:sp>
        <p:nvSpPr>
          <p:cNvPr id="7" name="Text Placeholder 3"/>
          <p:cNvSpPr>
            <a:spLocks noGrp="1"/>
          </p:cNvSpPr>
          <p:nvPr>
            <p:ph type="body" sz="quarter" idx="12" hasCustomPrompt="1"/>
          </p:nvPr>
        </p:nvSpPr>
        <p:spPr>
          <a:xfrm>
            <a:off x="628650" y="3417997"/>
            <a:ext cx="10934700" cy="2555875"/>
          </a:xfrm>
        </p:spPr>
        <p:txBody>
          <a:bodyPr/>
          <a:lstStyle>
            <a:lvl1pPr>
              <a:defRPr b="0" i="0">
                <a:latin typeface="Avenir Roman" charset="0"/>
                <a:cs typeface="Avenir Roman" charset="0"/>
              </a:defRPr>
            </a:lvl1pPr>
            <a:lvl2pPr>
              <a:defRPr b="0" i="0">
                <a:latin typeface="Avenir Roman" charset="0"/>
                <a:cs typeface="Avenir Roman" charset="0"/>
              </a:defRPr>
            </a:lvl2pPr>
            <a:lvl3pPr>
              <a:defRPr b="0" i="0">
                <a:latin typeface="Avenir Roman" charset="0"/>
                <a:cs typeface="Avenir Roman" charset="0"/>
              </a:defRPr>
            </a:lvl3pPr>
            <a:lvl4pPr>
              <a:defRPr b="0" i="0">
                <a:latin typeface="Avenir Roman" charset="0"/>
                <a:cs typeface="Avenir Roman" charset="0"/>
              </a:defRPr>
            </a:lvl4pPr>
            <a:lvl5pPr>
              <a:defRPr b="0" i="0">
                <a:latin typeface="Avenir Roman" charset="0"/>
                <a:cs typeface="Avenir Roman" charset="0"/>
              </a:defRPr>
            </a:lvl5pPr>
            <a:lvl6pPr>
              <a:defRPr b="0" i="0">
                <a:latin typeface="Avenir Roman" charset="0"/>
                <a:cs typeface="Avenir Roman" charset="0"/>
              </a:defRPr>
            </a:lvl6pPr>
          </a:lstStyle>
          <a:p>
            <a:pPr lvl="0"/>
            <a:r>
              <a:rPr lang="en-US" dirty="0" smtClean="0"/>
              <a:t>Bullet text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US" dirty="0"/>
          </a:p>
        </p:txBody>
      </p:sp>
      <p:sp>
        <p:nvSpPr>
          <p:cNvPr id="8" name="Text Placeholder 4"/>
          <p:cNvSpPr>
            <a:spLocks noGrp="1"/>
          </p:cNvSpPr>
          <p:nvPr>
            <p:ph type="body" sz="quarter" idx="11" hasCustomPrompt="1"/>
          </p:nvPr>
        </p:nvSpPr>
        <p:spPr>
          <a:xfrm>
            <a:off x="0" y="2198197"/>
            <a:ext cx="12191999" cy="777624"/>
          </a:xfrm>
        </p:spPr>
        <p:txBody>
          <a:bodyPr>
            <a:normAutofit/>
          </a:bodyPr>
          <a:lstStyle>
            <a:lvl1pPr marL="0" indent="0" algn="ctr">
              <a:buNone/>
              <a:defRPr sz="4800" b="1" i="0">
                <a:solidFill>
                  <a:schemeClr val="bg1"/>
                </a:solidFill>
                <a:latin typeface="Georgia" panose="02040502050405020303" pitchFamily="18" charset="0"/>
              </a:defRPr>
            </a:lvl1pPr>
          </a:lstStyle>
          <a:p>
            <a:pPr lvl="0"/>
            <a:r>
              <a:rPr lang="en-US" dirty="0" smtClean="0"/>
              <a:t>Research</a:t>
            </a:r>
            <a:endParaRPr lang="en-US" dirty="0"/>
          </a:p>
        </p:txBody>
      </p:sp>
      <p:sp>
        <p:nvSpPr>
          <p:cNvPr id="9" name="Picture Placeholder 3"/>
          <p:cNvSpPr>
            <a:spLocks noGrp="1"/>
          </p:cNvSpPr>
          <p:nvPr>
            <p:ph type="pic" sz="quarter" idx="10" hasCustomPrompt="1"/>
          </p:nvPr>
        </p:nvSpPr>
        <p:spPr>
          <a:xfrm>
            <a:off x="-1" y="465222"/>
            <a:ext cx="12192000" cy="2743200"/>
          </a:xfrm>
        </p:spPr>
        <p:txBody>
          <a:bodyPr/>
          <a:lstStyle>
            <a:lvl1pPr marL="0" indent="0" algn="ctr">
              <a:lnSpc>
                <a:spcPct val="300000"/>
              </a:lnSpc>
              <a:buNone/>
              <a:defRPr baseline="0"/>
            </a:lvl1pPr>
          </a:lstStyle>
          <a:p>
            <a:r>
              <a:rPr lang="en-US" dirty="0" smtClean="0"/>
              <a:t>Click the icon below this text to insert an image.</a:t>
            </a:r>
            <a:endParaRPr lang="en-US" dirty="0"/>
          </a:p>
        </p:txBody>
      </p:sp>
    </p:spTree>
    <p:extLst>
      <p:ext uri="{BB962C8B-B14F-4D97-AF65-F5344CB8AC3E}">
        <p14:creationId xmlns:p14="http://schemas.microsoft.com/office/powerpoint/2010/main" val="3634610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Photo/Paragraph">
    <p:spTree>
      <p:nvGrpSpPr>
        <p:cNvPr id="1" name=""/>
        <p:cNvGrpSpPr/>
        <p:nvPr/>
      </p:nvGrpSpPr>
      <p:grpSpPr>
        <a:xfrm>
          <a:off x="0" y="0"/>
          <a:ext cx="0" cy="0"/>
          <a:chOff x="0" y="0"/>
          <a:chExt cx="0" cy="0"/>
        </a:xfrm>
      </p:grpSpPr>
      <p:sp>
        <p:nvSpPr>
          <p:cNvPr id="8" name="Text Placeholder 7"/>
          <p:cNvSpPr>
            <a:spLocks noGrp="1"/>
          </p:cNvSpPr>
          <p:nvPr>
            <p:ph type="body" sz="quarter" idx="12" hasCustomPrompt="1"/>
          </p:nvPr>
        </p:nvSpPr>
        <p:spPr>
          <a:xfrm>
            <a:off x="745958" y="3449222"/>
            <a:ext cx="10700084" cy="2454275"/>
          </a:xfrm>
        </p:spPr>
        <p:txBody>
          <a:bodyPr>
            <a:normAutofit/>
          </a:bodyPr>
          <a:lstStyle>
            <a:lvl1pPr marL="0" marR="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sz="2200" b="0" i="0">
                <a:solidFill>
                  <a:schemeClr val="bg1"/>
                </a:solidFill>
                <a:latin typeface="Avenir Roman" charset="0"/>
                <a:cs typeface="Avenir Roman" charset="0"/>
              </a:defRPr>
            </a:lvl1pPr>
          </a:lstStyle>
          <a:p>
            <a:pPr marL="0" marR="0" lvl="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2200" spc="20" dirty="0" smtClean="0">
                <a:latin typeface="Arial"/>
                <a:cs typeface="Arial"/>
              </a:rPr>
              <a:t>Since 1867, the university of Illinois has been on the cutting edge of research and discovery. University of Illinois faculty scholars and researchers attract thousands of separate grants and contracts that range from tens of thousands of dollars to multi-year, multi-million dollar projects.</a:t>
            </a:r>
          </a:p>
          <a:p>
            <a:pPr lvl="0"/>
            <a:endParaRPr lang="en-US" dirty="0"/>
          </a:p>
        </p:txBody>
      </p:sp>
      <p:sp>
        <p:nvSpPr>
          <p:cNvPr id="7" name="Text Placeholder 4"/>
          <p:cNvSpPr>
            <a:spLocks noGrp="1"/>
          </p:cNvSpPr>
          <p:nvPr>
            <p:ph type="body" sz="quarter" idx="11" hasCustomPrompt="1"/>
          </p:nvPr>
        </p:nvSpPr>
        <p:spPr>
          <a:xfrm>
            <a:off x="0" y="2198197"/>
            <a:ext cx="12191999" cy="777624"/>
          </a:xfrm>
        </p:spPr>
        <p:txBody>
          <a:bodyPr>
            <a:normAutofit/>
          </a:bodyPr>
          <a:lstStyle>
            <a:lvl1pPr marL="0" indent="0" algn="ctr">
              <a:buNone/>
              <a:defRPr sz="4800" b="1" i="0">
                <a:solidFill>
                  <a:schemeClr val="bg1"/>
                </a:solidFill>
                <a:latin typeface="Georgia" panose="02040502050405020303" pitchFamily="18" charset="0"/>
              </a:defRPr>
            </a:lvl1pPr>
          </a:lstStyle>
          <a:p>
            <a:pPr lvl="0"/>
            <a:r>
              <a:rPr lang="en-US" dirty="0" smtClean="0"/>
              <a:t>Research</a:t>
            </a:r>
            <a:endParaRPr lang="en-US" dirty="0"/>
          </a:p>
        </p:txBody>
      </p:sp>
      <p:sp>
        <p:nvSpPr>
          <p:cNvPr id="9" name="Picture Placeholder 3"/>
          <p:cNvSpPr>
            <a:spLocks noGrp="1"/>
          </p:cNvSpPr>
          <p:nvPr>
            <p:ph type="pic" sz="quarter" idx="10" hasCustomPrompt="1"/>
          </p:nvPr>
        </p:nvSpPr>
        <p:spPr>
          <a:xfrm>
            <a:off x="-1" y="465222"/>
            <a:ext cx="12192000" cy="2743200"/>
          </a:xfrm>
        </p:spPr>
        <p:txBody>
          <a:bodyPr/>
          <a:lstStyle>
            <a:lvl1pPr marL="0" indent="0" algn="ctr">
              <a:lnSpc>
                <a:spcPct val="300000"/>
              </a:lnSpc>
              <a:buNone/>
              <a:defRPr baseline="0"/>
            </a:lvl1pPr>
          </a:lstStyle>
          <a:p>
            <a:r>
              <a:rPr lang="en-US" dirty="0" smtClean="0"/>
              <a:t>Click the icon below this text to insert an image.</a:t>
            </a:r>
            <a:endParaRPr lang="en-US" dirty="0"/>
          </a:p>
        </p:txBody>
      </p:sp>
    </p:spTree>
    <p:extLst>
      <p:ext uri="{BB962C8B-B14F-4D97-AF65-F5344CB8AC3E}">
        <p14:creationId xmlns:p14="http://schemas.microsoft.com/office/powerpoint/2010/main" val="25466000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Below/Photo/Paragraph">
    <p:spTree>
      <p:nvGrpSpPr>
        <p:cNvPr id="1" name=""/>
        <p:cNvGrpSpPr/>
        <p:nvPr/>
      </p:nvGrpSpPr>
      <p:grpSpPr>
        <a:xfrm>
          <a:off x="0" y="0"/>
          <a:ext cx="0" cy="0"/>
          <a:chOff x="0" y="0"/>
          <a:chExt cx="0" cy="0"/>
        </a:xfrm>
      </p:grpSpPr>
      <p:sp>
        <p:nvSpPr>
          <p:cNvPr id="4" name="Down Arrow 3"/>
          <p:cNvSpPr/>
          <p:nvPr userDrawn="1"/>
        </p:nvSpPr>
        <p:spPr>
          <a:xfrm>
            <a:off x="5959641" y="1045451"/>
            <a:ext cx="272716" cy="550578"/>
          </a:xfrm>
          <a:prstGeom prst="downArrow">
            <a:avLst/>
          </a:prstGeom>
          <a:solidFill>
            <a:srgbClr val="5B9BD5">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11" hasCustomPrompt="1"/>
          </p:nvPr>
        </p:nvSpPr>
        <p:spPr>
          <a:xfrm>
            <a:off x="0" y="3160716"/>
            <a:ext cx="12191999" cy="769600"/>
          </a:xfrm>
        </p:spPr>
        <p:txBody>
          <a:bodyPr>
            <a:normAutofit/>
          </a:bodyPr>
          <a:lstStyle>
            <a:lvl1pPr marL="0" indent="0" algn="ctr">
              <a:buNone/>
              <a:defRPr sz="4800">
                <a:latin typeface="Georgia" panose="02040502050405020303" pitchFamily="18" charset="0"/>
              </a:defRPr>
            </a:lvl1pPr>
          </a:lstStyle>
          <a:p>
            <a:pPr lvl="0"/>
            <a:r>
              <a:rPr lang="en-US" dirty="0" smtClean="0"/>
              <a:t>Research</a:t>
            </a:r>
            <a:endParaRPr lang="en-US" dirty="0"/>
          </a:p>
        </p:txBody>
      </p:sp>
      <p:sp>
        <p:nvSpPr>
          <p:cNvPr id="8" name="Text Placeholder 7"/>
          <p:cNvSpPr>
            <a:spLocks noGrp="1"/>
          </p:cNvSpPr>
          <p:nvPr>
            <p:ph type="body" sz="quarter" idx="12" hasCustomPrompt="1"/>
          </p:nvPr>
        </p:nvSpPr>
        <p:spPr>
          <a:xfrm>
            <a:off x="1034590" y="3842085"/>
            <a:ext cx="10122820" cy="1716506"/>
          </a:xfrm>
        </p:spPr>
        <p:txBody>
          <a:bodyPr>
            <a:normAutofit/>
          </a:bodyPr>
          <a:lstStyle>
            <a:lvl1pPr marL="0" marR="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sz="2200" b="0" i="0">
                <a:latin typeface="Avenir Roman" charset="0"/>
                <a:cs typeface="Avenir Roman" charset="0"/>
              </a:defRPr>
            </a:lvl1pPr>
          </a:lstStyle>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2200" dirty="0" smtClean="0">
                <a:latin typeface="Arial"/>
                <a:cs typeface="Arial"/>
              </a:rPr>
              <a:t>Since 1867, the university of Illinois has been on the cutting edge of research and discovery. University of Illinois faculty scholars and researchers attract thousands of separate grants and contracts that range from tens of thousands of dollars to multi-year, multi-million dollar projects.</a:t>
            </a:r>
          </a:p>
        </p:txBody>
      </p:sp>
      <p:sp>
        <p:nvSpPr>
          <p:cNvPr id="7" name="Picture Placeholder 3"/>
          <p:cNvSpPr>
            <a:spLocks noGrp="1"/>
          </p:cNvSpPr>
          <p:nvPr>
            <p:ph type="pic" sz="quarter" idx="10" hasCustomPrompt="1"/>
          </p:nvPr>
        </p:nvSpPr>
        <p:spPr>
          <a:xfrm>
            <a:off x="-1" y="465222"/>
            <a:ext cx="12192000" cy="2743200"/>
          </a:xfrm>
        </p:spPr>
        <p:txBody>
          <a:bodyPr/>
          <a:lstStyle>
            <a:lvl1pPr marL="0" indent="0" algn="ctr">
              <a:lnSpc>
                <a:spcPct val="300000"/>
              </a:lnSpc>
              <a:buNone/>
              <a:defRPr baseline="0"/>
            </a:lvl1pPr>
          </a:lstStyle>
          <a:p>
            <a:r>
              <a:rPr lang="en-US" dirty="0" smtClean="0"/>
              <a:t>Click the icon below this text to insert an image.</a:t>
            </a:r>
            <a:endParaRPr lang="en-US" dirty="0"/>
          </a:p>
        </p:txBody>
      </p:sp>
    </p:spTree>
    <p:extLst>
      <p:ext uri="{BB962C8B-B14F-4D97-AF65-F5344CB8AC3E}">
        <p14:creationId xmlns:p14="http://schemas.microsoft.com/office/powerpoint/2010/main" val="23764060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Short/Photo/Paragraph">
    <p:spTree>
      <p:nvGrpSpPr>
        <p:cNvPr id="1" name=""/>
        <p:cNvGrpSpPr/>
        <p:nvPr/>
      </p:nvGrpSpPr>
      <p:grpSpPr>
        <a:xfrm>
          <a:off x="0" y="0"/>
          <a:ext cx="0" cy="0"/>
          <a:chOff x="0" y="0"/>
          <a:chExt cx="0" cy="0"/>
        </a:xfrm>
      </p:grpSpPr>
      <p:sp>
        <p:nvSpPr>
          <p:cNvPr id="4" name="Rectangle 3"/>
          <p:cNvSpPr/>
          <p:nvPr userDrawn="1"/>
        </p:nvSpPr>
        <p:spPr>
          <a:xfrm flipV="1">
            <a:off x="4020421" y="3430093"/>
            <a:ext cx="4151158" cy="4383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60000"/>
                    <a:lumOff val="40000"/>
                  </a:schemeClr>
                </a:solidFill>
              </a:rPr>
              <a:t>  </a:t>
            </a:r>
            <a:endParaRPr lang="en-US" sz="1200" dirty="0">
              <a:solidFill>
                <a:schemeClr val="accent6">
                  <a:lumMod val="60000"/>
                  <a:lumOff val="40000"/>
                </a:schemeClr>
              </a:solidFill>
            </a:endParaRPr>
          </a:p>
        </p:txBody>
      </p:sp>
      <p:sp>
        <p:nvSpPr>
          <p:cNvPr id="6" name="Text Placeholder 5"/>
          <p:cNvSpPr>
            <a:spLocks noGrp="1"/>
          </p:cNvSpPr>
          <p:nvPr>
            <p:ph type="body" sz="quarter" idx="10" hasCustomPrompt="1"/>
          </p:nvPr>
        </p:nvSpPr>
        <p:spPr>
          <a:xfrm>
            <a:off x="4020422" y="3430094"/>
            <a:ext cx="4151158" cy="438388"/>
          </a:xfrm>
        </p:spPr>
        <p:txBody>
          <a:bodyPr/>
          <a:lstStyle>
            <a:lvl1pPr marL="0" indent="0" algn="ctr">
              <a:buNone/>
              <a:defRPr>
                <a:solidFill>
                  <a:schemeClr val="tx1"/>
                </a:solidFill>
              </a:defRPr>
            </a:lvl1pPr>
          </a:lstStyle>
          <a:p>
            <a:pPr lvl="0"/>
            <a:r>
              <a:rPr lang="en-US" dirty="0" smtClean="0"/>
              <a:t>Research</a:t>
            </a:r>
            <a:endParaRPr lang="en-US" dirty="0"/>
          </a:p>
        </p:txBody>
      </p:sp>
      <p:sp>
        <p:nvSpPr>
          <p:cNvPr id="8" name="Text Placeholder 7"/>
          <p:cNvSpPr>
            <a:spLocks noGrp="1"/>
          </p:cNvSpPr>
          <p:nvPr>
            <p:ph type="body" sz="quarter" idx="11" hasCustomPrompt="1"/>
          </p:nvPr>
        </p:nvSpPr>
        <p:spPr>
          <a:xfrm>
            <a:off x="745958" y="3921915"/>
            <a:ext cx="10700084" cy="2099171"/>
          </a:xfrm>
        </p:spPr>
        <p:txBody>
          <a:bodyPr>
            <a:normAutofit/>
          </a:bodyPr>
          <a:lstStyle>
            <a:lvl1pPr marL="0" marR="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sz="2200" b="0" i="0">
                <a:solidFill>
                  <a:schemeClr val="bg1"/>
                </a:solidFill>
                <a:latin typeface="Avenir Roman" charset="0"/>
                <a:cs typeface="Avenir Roman" charset="0"/>
              </a:defRPr>
            </a:lvl1pPr>
          </a:lstStyle>
          <a:p>
            <a:pPr marL="0" marR="0" lvl="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2200" spc="20" dirty="0" smtClean="0">
                <a:latin typeface="Arial"/>
                <a:cs typeface="Arial"/>
              </a:rPr>
              <a:t>Since 1867, the university of Illinois has been on the cutting edge of research and discovery. University of Illinois faculty scholars and researchers attract thousands of separate grants and contracts that range from tens of thousands of dollars to multi-year, multi-million dollar projects.</a:t>
            </a:r>
          </a:p>
          <a:p>
            <a:pPr lvl="0"/>
            <a:endParaRPr lang="en-US" dirty="0"/>
          </a:p>
        </p:txBody>
      </p:sp>
      <p:sp>
        <p:nvSpPr>
          <p:cNvPr id="7" name="Picture Placeholder 3"/>
          <p:cNvSpPr>
            <a:spLocks noGrp="1"/>
          </p:cNvSpPr>
          <p:nvPr>
            <p:ph type="pic" sz="quarter" idx="12" hasCustomPrompt="1"/>
          </p:nvPr>
        </p:nvSpPr>
        <p:spPr>
          <a:xfrm>
            <a:off x="-1" y="465222"/>
            <a:ext cx="12192000" cy="2743200"/>
          </a:xfrm>
        </p:spPr>
        <p:txBody>
          <a:bodyPr/>
          <a:lstStyle>
            <a:lvl1pPr marL="0" indent="0" algn="ctr">
              <a:lnSpc>
                <a:spcPct val="300000"/>
              </a:lnSpc>
              <a:buNone/>
              <a:defRPr baseline="0"/>
            </a:lvl1pPr>
          </a:lstStyle>
          <a:p>
            <a:r>
              <a:rPr lang="en-US" dirty="0" smtClean="0"/>
              <a:t>Click the icon below this text to insert an image.</a:t>
            </a:r>
            <a:endParaRPr lang="en-US" dirty="0"/>
          </a:p>
        </p:txBody>
      </p:sp>
    </p:spTree>
    <p:extLst>
      <p:ext uri="{BB962C8B-B14F-4D97-AF65-F5344CB8AC3E}">
        <p14:creationId xmlns:p14="http://schemas.microsoft.com/office/powerpoint/2010/main" val="36141564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Med/Photo/Paragraph">
    <p:spTree>
      <p:nvGrpSpPr>
        <p:cNvPr id="1" name=""/>
        <p:cNvGrpSpPr/>
        <p:nvPr/>
      </p:nvGrpSpPr>
      <p:grpSpPr>
        <a:xfrm>
          <a:off x="0" y="0"/>
          <a:ext cx="0" cy="0"/>
          <a:chOff x="0" y="0"/>
          <a:chExt cx="0" cy="0"/>
        </a:xfrm>
      </p:grpSpPr>
      <p:sp>
        <p:nvSpPr>
          <p:cNvPr id="4" name="Rectangle 3"/>
          <p:cNvSpPr/>
          <p:nvPr userDrawn="1"/>
        </p:nvSpPr>
        <p:spPr>
          <a:xfrm flipV="1">
            <a:off x="2638926" y="3430099"/>
            <a:ext cx="6914148" cy="4383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60000"/>
                    <a:lumOff val="40000"/>
                  </a:schemeClr>
                </a:solidFill>
              </a:rPr>
              <a:t>  </a:t>
            </a:r>
            <a:endParaRPr lang="en-US" sz="1200" dirty="0">
              <a:solidFill>
                <a:schemeClr val="accent6">
                  <a:lumMod val="60000"/>
                  <a:lumOff val="40000"/>
                </a:schemeClr>
              </a:solidFill>
            </a:endParaRPr>
          </a:p>
        </p:txBody>
      </p:sp>
      <p:sp>
        <p:nvSpPr>
          <p:cNvPr id="6" name="Text Placeholder 5"/>
          <p:cNvSpPr>
            <a:spLocks noGrp="1"/>
          </p:cNvSpPr>
          <p:nvPr>
            <p:ph type="body" sz="quarter" idx="10" hasCustomPrompt="1"/>
          </p:nvPr>
        </p:nvSpPr>
        <p:spPr>
          <a:xfrm>
            <a:off x="2638926" y="3430100"/>
            <a:ext cx="6914150" cy="438388"/>
          </a:xfrm>
        </p:spPr>
        <p:txBody>
          <a:bodyPr/>
          <a:lstStyle>
            <a:lvl1pPr marL="0" indent="0" algn="ctr">
              <a:buNone/>
              <a:defRPr>
                <a:solidFill>
                  <a:schemeClr val="tx1"/>
                </a:solidFill>
              </a:defRPr>
            </a:lvl1pPr>
          </a:lstStyle>
          <a:p>
            <a:pPr lvl="0"/>
            <a:r>
              <a:rPr lang="en-US" dirty="0" smtClean="0"/>
              <a:t>Research</a:t>
            </a:r>
            <a:endParaRPr lang="en-US" dirty="0"/>
          </a:p>
        </p:txBody>
      </p:sp>
      <p:sp>
        <p:nvSpPr>
          <p:cNvPr id="9" name="Picture Placeholder 3"/>
          <p:cNvSpPr>
            <a:spLocks noGrp="1"/>
          </p:cNvSpPr>
          <p:nvPr>
            <p:ph type="pic" sz="quarter" idx="12" hasCustomPrompt="1"/>
          </p:nvPr>
        </p:nvSpPr>
        <p:spPr>
          <a:xfrm>
            <a:off x="-1" y="465222"/>
            <a:ext cx="12192000" cy="2743200"/>
          </a:xfrm>
        </p:spPr>
        <p:txBody>
          <a:bodyPr/>
          <a:lstStyle>
            <a:lvl1pPr marL="0" indent="0" algn="ctr">
              <a:lnSpc>
                <a:spcPct val="300000"/>
              </a:lnSpc>
              <a:buNone/>
              <a:defRPr baseline="0"/>
            </a:lvl1pPr>
          </a:lstStyle>
          <a:p>
            <a:r>
              <a:rPr lang="en-US" dirty="0" smtClean="0"/>
              <a:t>Click the icon below this text to insert an image.</a:t>
            </a:r>
            <a:endParaRPr lang="en-US" dirty="0"/>
          </a:p>
        </p:txBody>
      </p:sp>
      <p:sp>
        <p:nvSpPr>
          <p:cNvPr id="7" name="Text Placeholder 7"/>
          <p:cNvSpPr>
            <a:spLocks noGrp="1"/>
          </p:cNvSpPr>
          <p:nvPr>
            <p:ph type="body" sz="quarter" idx="11" hasCustomPrompt="1"/>
          </p:nvPr>
        </p:nvSpPr>
        <p:spPr>
          <a:xfrm>
            <a:off x="745958" y="3921915"/>
            <a:ext cx="10700084" cy="2099171"/>
          </a:xfrm>
        </p:spPr>
        <p:txBody>
          <a:bodyPr>
            <a:normAutofit/>
          </a:bodyPr>
          <a:lstStyle>
            <a:lvl1pPr marL="0" marR="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sz="2200" b="0" i="0">
                <a:solidFill>
                  <a:schemeClr val="bg1"/>
                </a:solidFill>
                <a:latin typeface="Avenir Roman" charset="0"/>
                <a:cs typeface="Avenir Roman" charset="0"/>
              </a:defRPr>
            </a:lvl1pPr>
          </a:lstStyle>
          <a:p>
            <a:pPr marL="0" marR="0" lvl="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2200" spc="20" dirty="0" smtClean="0">
                <a:latin typeface="Arial"/>
                <a:cs typeface="Arial"/>
              </a:rPr>
              <a:t>Since 1867, the university of Illinois has been on the cutting edge of research and discovery. University of Illinois faculty scholars and researchers attract thousands of separate grants and contracts that range from tens of thousands of dollars to multi-year, multi-million dollar projects.</a:t>
            </a:r>
          </a:p>
          <a:p>
            <a:pPr lvl="0"/>
            <a:endParaRPr lang="en-US" dirty="0"/>
          </a:p>
        </p:txBody>
      </p:sp>
    </p:spTree>
    <p:extLst>
      <p:ext uri="{BB962C8B-B14F-4D97-AF65-F5344CB8AC3E}">
        <p14:creationId xmlns:p14="http://schemas.microsoft.com/office/powerpoint/2010/main" val="3479331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Subtitle/Photo2">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1" y="2278733"/>
            <a:ext cx="12192000" cy="1054367"/>
          </a:xfrm>
        </p:spPr>
        <p:txBody>
          <a:bodyPr>
            <a:normAutofit/>
          </a:bodyPr>
          <a:lstStyle>
            <a:lvl1pPr marL="0" indent="0" algn="ctr">
              <a:buNone/>
              <a:defRPr sz="8200" b="1">
                <a:latin typeface="Georgia" panose="02040502050405020303" pitchFamily="18" charset="0"/>
              </a:defRPr>
            </a:lvl1pPr>
          </a:lstStyle>
          <a:p>
            <a:pPr lvl="0"/>
            <a:r>
              <a:rPr lang="en-US" dirty="0" smtClean="0"/>
              <a:t>AT A CROSSROAD</a:t>
            </a:r>
            <a:endParaRPr lang="en-US" dirty="0"/>
          </a:p>
        </p:txBody>
      </p:sp>
      <p:sp>
        <p:nvSpPr>
          <p:cNvPr id="8" name="Rectangle 7"/>
          <p:cNvSpPr/>
          <p:nvPr userDrawn="1"/>
        </p:nvSpPr>
        <p:spPr>
          <a:xfrm>
            <a:off x="0" y="3333100"/>
            <a:ext cx="12191999" cy="485151"/>
          </a:xfrm>
          <a:prstGeom prst="rect">
            <a:avLst/>
          </a:prstGeom>
          <a:solidFill>
            <a:srgbClr val="008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accent5"/>
              </a:solidFill>
            </a:endParaRPr>
          </a:p>
        </p:txBody>
      </p:sp>
      <p:sp>
        <p:nvSpPr>
          <p:cNvPr id="11" name="Text Placeholder 15"/>
          <p:cNvSpPr>
            <a:spLocks noGrp="1"/>
          </p:cNvSpPr>
          <p:nvPr>
            <p:ph type="body" sz="quarter" idx="13" hasCustomPrompt="1"/>
          </p:nvPr>
        </p:nvSpPr>
        <p:spPr>
          <a:xfrm>
            <a:off x="2338137" y="4411245"/>
            <a:ext cx="7515725" cy="593892"/>
          </a:xfrm>
        </p:spPr>
        <p:txBody>
          <a:bodyPr>
            <a:normAutofit/>
          </a:bodyPr>
          <a:lstStyle>
            <a:lvl1pPr marL="0" indent="0" algn="ctr">
              <a:buNone/>
              <a:defRPr sz="4000" baseline="0">
                <a:latin typeface="Georgia" panose="02040502050405020303" pitchFamily="18" charset="0"/>
              </a:defRPr>
            </a:lvl1pPr>
          </a:lstStyle>
          <a:p>
            <a:pPr lvl="0"/>
            <a:r>
              <a:rPr lang="en-US" sz="4000" dirty="0" smtClean="0">
                <a:latin typeface="Georgia" panose="02040502050405020303" pitchFamily="18" charset="0"/>
              </a:rPr>
              <a:t>Timothy L. Killeen</a:t>
            </a:r>
            <a:endParaRPr lang="en-US" dirty="0"/>
          </a:p>
        </p:txBody>
      </p:sp>
      <p:sp>
        <p:nvSpPr>
          <p:cNvPr id="12" name="Text Placeholder 17"/>
          <p:cNvSpPr>
            <a:spLocks noGrp="1"/>
          </p:cNvSpPr>
          <p:nvPr>
            <p:ph type="body" sz="quarter" idx="14" hasCustomPrompt="1"/>
          </p:nvPr>
        </p:nvSpPr>
        <p:spPr>
          <a:xfrm>
            <a:off x="2297905" y="5037139"/>
            <a:ext cx="7596188" cy="593725"/>
          </a:xfrm>
        </p:spPr>
        <p:txBody>
          <a:bodyPr>
            <a:normAutofit/>
          </a:bodyPr>
          <a:lstStyle>
            <a:lvl1pPr marL="0" indent="0" algn="ctr">
              <a:buNone/>
              <a:defRPr sz="2000"/>
            </a:lvl1pPr>
          </a:lstStyle>
          <a:p>
            <a:pPr lvl="0"/>
            <a:r>
              <a:rPr lang="en-US" dirty="0" smtClean="0"/>
              <a:t>PRESIDENT, UNIVERSITY OF ILLINOIS</a:t>
            </a:r>
            <a:endParaRPr lang="en-US" dirty="0"/>
          </a:p>
        </p:txBody>
      </p:sp>
      <p:sp>
        <p:nvSpPr>
          <p:cNvPr id="10" name="Picture Placeholder 3"/>
          <p:cNvSpPr>
            <a:spLocks noGrp="1"/>
          </p:cNvSpPr>
          <p:nvPr>
            <p:ph type="pic" sz="quarter" idx="10" hasCustomPrompt="1"/>
          </p:nvPr>
        </p:nvSpPr>
        <p:spPr>
          <a:xfrm>
            <a:off x="-1" y="465222"/>
            <a:ext cx="12192000" cy="2743200"/>
          </a:xfrm>
        </p:spPr>
        <p:txBody>
          <a:bodyPr/>
          <a:lstStyle>
            <a:lvl1pPr marL="0" indent="0" algn="ctr">
              <a:lnSpc>
                <a:spcPct val="300000"/>
              </a:lnSpc>
              <a:buNone/>
              <a:defRPr baseline="0"/>
            </a:lvl1pPr>
          </a:lstStyle>
          <a:p>
            <a:r>
              <a:rPr lang="en-US" dirty="0" smtClean="0"/>
              <a:t>Click the icon below this text to insert an image.</a:t>
            </a:r>
            <a:endParaRPr lang="en-US" dirty="0"/>
          </a:p>
        </p:txBody>
      </p:sp>
      <p:sp>
        <p:nvSpPr>
          <p:cNvPr id="9" name="Text Placeholder 2"/>
          <p:cNvSpPr>
            <a:spLocks noGrp="1"/>
          </p:cNvSpPr>
          <p:nvPr>
            <p:ph type="body" sz="quarter" idx="15" hasCustomPrompt="1"/>
          </p:nvPr>
        </p:nvSpPr>
        <p:spPr>
          <a:xfrm>
            <a:off x="-1" y="3333100"/>
            <a:ext cx="12192001" cy="485151"/>
          </a:xfrm>
        </p:spPr>
        <p:txBody>
          <a:bodyPr/>
          <a:lstStyle>
            <a:lvl1pPr marL="0" indent="0" algn="ctr">
              <a:buNone/>
              <a:defRPr baseline="0">
                <a:solidFill>
                  <a:schemeClr val="bg1"/>
                </a:solidFill>
              </a:defRPr>
            </a:lvl1pPr>
          </a:lstStyle>
          <a:p>
            <a:pPr lvl="0"/>
            <a:r>
              <a:rPr lang="en-US" dirty="0" smtClean="0"/>
              <a:t>The University of Illinois and Illinois Public Higher Education</a:t>
            </a:r>
            <a:endParaRPr lang="en-US" dirty="0"/>
          </a:p>
        </p:txBody>
      </p:sp>
    </p:spTree>
    <p:extLst>
      <p:ext uri="{BB962C8B-B14F-4D97-AF65-F5344CB8AC3E}">
        <p14:creationId xmlns:p14="http://schemas.microsoft.com/office/powerpoint/2010/main" val="20695813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Long/Photo/Paragraph">
    <p:spTree>
      <p:nvGrpSpPr>
        <p:cNvPr id="1" name=""/>
        <p:cNvGrpSpPr/>
        <p:nvPr/>
      </p:nvGrpSpPr>
      <p:grpSpPr>
        <a:xfrm>
          <a:off x="0" y="0"/>
          <a:ext cx="0" cy="0"/>
          <a:chOff x="0" y="0"/>
          <a:chExt cx="0" cy="0"/>
        </a:xfrm>
      </p:grpSpPr>
      <p:sp>
        <p:nvSpPr>
          <p:cNvPr id="4" name="Rectangle 3"/>
          <p:cNvSpPr/>
          <p:nvPr userDrawn="1"/>
        </p:nvSpPr>
        <p:spPr>
          <a:xfrm flipV="1">
            <a:off x="1034716" y="3430100"/>
            <a:ext cx="10122568" cy="4383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60000"/>
                    <a:lumOff val="40000"/>
                  </a:schemeClr>
                </a:solidFill>
              </a:rPr>
              <a:t>  </a:t>
            </a:r>
            <a:endParaRPr lang="en-US" sz="1200" dirty="0">
              <a:solidFill>
                <a:schemeClr val="accent6">
                  <a:lumMod val="60000"/>
                  <a:lumOff val="40000"/>
                </a:schemeClr>
              </a:solidFill>
            </a:endParaRPr>
          </a:p>
        </p:txBody>
      </p:sp>
      <p:sp>
        <p:nvSpPr>
          <p:cNvPr id="6" name="Text Placeholder 5"/>
          <p:cNvSpPr>
            <a:spLocks noGrp="1"/>
          </p:cNvSpPr>
          <p:nvPr>
            <p:ph type="body" sz="quarter" idx="10" hasCustomPrompt="1"/>
          </p:nvPr>
        </p:nvSpPr>
        <p:spPr>
          <a:xfrm>
            <a:off x="1034716" y="3430101"/>
            <a:ext cx="10122570" cy="438388"/>
          </a:xfrm>
        </p:spPr>
        <p:txBody>
          <a:bodyPr/>
          <a:lstStyle>
            <a:lvl1pPr marL="0" indent="0" algn="ctr">
              <a:buNone/>
              <a:defRPr>
                <a:solidFill>
                  <a:schemeClr val="tx1"/>
                </a:solidFill>
              </a:defRPr>
            </a:lvl1pPr>
          </a:lstStyle>
          <a:p>
            <a:pPr lvl="0"/>
            <a:r>
              <a:rPr lang="en-US" dirty="0" smtClean="0"/>
              <a:t>Research</a:t>
            </a:r>
            <a:endParaRPr lang="en-US" dirty="0"/>
          </a:p>
        </p:txBody>
      </p:sp>
      <p:sp>
        <p:nvSpPr>
          <p:cNvPr id="9" name="Picture Placeholder 3"/>
          <p:cNvSpPr>
            <a:spLocks noGrp="1"/>
          </p:cNvSpPr>
          <p:nvPr>
            <p:ph type="pic" sz="quarter" idx="12" hasCustomPrompt="1"/>
          </p:nvPr>
        </p:nvSpPr>
        <p:spPr>
          <a:xfrm>
            <a:off x="-1" y="465222"/>
            <a:ext cx="12192000" cy="2743200"/>
          </a:xfrm>
        </p:spPr>
        <p:txBody>
          <a:bodyPr/>
          <a:lstStyle>
            <a:lvl1pPr marL="0" indent="0" algn="ctr">
              <a:lnSpc>
                <a:spcPct val="300000"/>
              </a:lnSpc>
              <a:buNone/>
              <a:defRPr baseline="0"/>
            </a:lvl1pPr>
          </a:lstStyle>
          <a:p>
            <a:r>
              <a:rPr lang="en-US" dirty="0" smtClean="0"/>
              <a:t>Click the icon below this text to insert an image.</a:t>
            </a:r>
            <a:endParaRPr lang="en-US" dirty="0"/>
          </a:p>
        </p:txBody>
      </p:sp>
      <p:sp>
        <p:nvSpPr>
          <p:cNvPr id="7" name="Text Placeholder 7"/>
          <p:cNvSpPr>
            <a:spLocks noGrp="1"/>
          </p:cNvSpPr>
          <p:nvPr>
            <p:ph type="body" sz="quarter" idx="11" hasCustomPrompt="1"/>
          </p:nvPr>
        </p:nvSpPr>
        <p:spPr>
          <a:xfrm>
            <a:off x="745958" y="3921915"/>
            <a:ext cx="10700084" cy="2099171"/>
          </a:xfrm>
        </p:spPr>
        <p:txBody>
          <a:bodyPr>
            <a:normAutofit/>
          </a:bodyPr>
          <a:lstStyle>
            <a:lvl1pPr marL="0" marR="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sz="2200" b="0" i="0">
                <a:solidFill>
                  <a:schemeClr val="bg1"/>
                </a:solidFill>
                <a:latin typeface="Avenir Roman" charset="0"/>
                <a:cs typeface="Avenir Roman" charset="0"/>
              </a:defRPr>
            </a:lvl1pPr>
          </a:lstStyle>
          <a:p>
            <a:pPr marL="0" marR="0" lvl="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2200" spc="20" dirty="0" smtClean="0">
                <a:latin typeface="Arial"/>
                <a:cs typeface="Arial"/>
              </a:rPr>
              <a:t>Since 1867, the university of Illinois has been on the cutting edge of research and discovery. University of Illinois faculty scholars and researchers attract thousands of separate grants and contracts that range from tens of thousands of dollars to multi-year, multi-million dollar projects.</a:t>
            </a:r>
          </a:p>
          <a:p>
            <a:pPr lvl="0"/>
            <a:endParaRPr lang="en-US" dirty="0"/>
          </a:p>
        </p:txBody>
      </p:sp>
    </p:spTree>
    <p:extLst>
      <p:ext uri="{BB962C8B-B14F-4D97-AF65-F5344CB8AC3E}">
        <p14:creationId xmlns:p14="http://schemas.microsoft.com/office/powerpoint/2010/main" val="3091831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hoto/Quote">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1422522" y="3208422"/>
            <a:ext cx="9346956" cy="1965363"/>
          </a:xfrm>
        </p:spPr>
        <p:txBody>
          <a:bodyPr>
            <a:normAutofit/>
          </a:bodyPr>
          <a:lstStyle>
            <a:lvl1pPr marL="0" indent="0">
              <a:buNone/>
              <a:defRPr sz="4800" baseline="0">
                <a:latin typeface="Georgia" panose="02040502050405020303" pitchFamily="18" charset="0"/>
              </a:defRPr>
            </a:lvl1pPr>
          </a:lstStyle>
          <a:p>
            <a:pPr lvl="0"/>
            <a:r>
              <a:rPr lang="en-US" dirty="0" smtClean="0"/>
              <a:t>The true sign of intelligence is not knowledge but imagination.</a:t>
            </a:r>
            <a:endParaRPr lang="en-US" dirty="0"/>
          </a:p>
        </p:txBody>
      </p:sp>
      <p:sp>
        <p:nvSpPr>
          <p:cNvPr id="8" name="Text Placeholder 7"/>
          <p:cNvSpPr>
            <a:spLocks noGrp="1"/>
          </p:cNvSpPr>
          <p:nvPr>
            <p:ph type="body" sz="quarter" idx="12" hasCustomPrompt="1"/>
          </p:nvPr>
        </p:nvSpPr>
        <p:spPr>
          <a:xfrm>
            <a:off x="1422522" y="5189298"/>
            <a:ext cx="8346709" cy="461962"/>
          </a:xfrm>
        </p:spPr>
        <p:txBody>
          <a:bodyPr>
            <a:noAutofit/>
          </a:bodyPr>
          <a:lstStyle>
            <a:lvl1pPr marL="0" indent="0" algn="r">
              <a:buNone/>
              <a:defRPr sz="3200"/>
            </a:lvl1pPr>
          </a:lstStyle>
          <a:p>
            <a:pPr lvl="0"/>
            <a:r>
              <a:rPr lang="en-US" dirty="0" smtClean="0"/>
              <a:t>Albert Einstein</a:t>
            </a:r>
            <a:endParaRPr lang="en-US" dirty="0"/>
          </a:p>
        </p:txBody>
      </p:sp>
      <p:sp>
        <p:nvSpPr>
          <p:cNvPr id="7" name="Picture Placeholder 3"/>
          <p:cNvSpPr>
            <a:spLocks noGrp="1"/>
          </p:cNvSpPr>
          <p:nvPr>
            <p:ph type="pic" sz="quarter" idx="10" hasCustomPrompt="1"/>
          </p:nvPr>
        </p:nvSpPr>
        <p:spPr>
          <a:xfrm>
            <a:off x="-1" y="465222"/>
            <a:ext cx="12192000" cy="2743200"/>
          </a:xfrm>
        </p:spPr>
        <p:txBody>
          <a:bodyPr/>
          <a:lstStyle>
            <a:lvl1pPr marL="0" indent="0" algn="ctr">
              <a:lnSpc>
                <a:spcPct val="300000"/>
              </a:lnSpc>
              <a:buNone/>
              <a:defRPr baseline="0"/>
            </a:lvl1pPr>
          </a:lstStyle>
          <a:p>
            <a:r>
              <a:rPr lang="en-US" dirty="0" smtClean="0"/>
              <a:t>Click the icon below this text to insert an image.</a:t>
            </a:r>
            <a:endParaRPr lang="en-US" dirty="0"/>
          </a:p>
        </p:txBody>
      </p:sp>
    </p:spTree>
    <p:extLst>
      <p:ext uri="{BB962C8B-B14F-4D97-AF65-F5344CB8AC3E}">
        <p14:creationId xmlns:p14="http://schemas.microsoft.com/office/powerpoint/2010/main" val="13001387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Photos-crossed/Paragraph">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 y="465222"/>
            <a:ext cx="12192000" cy="2743200"/>
          </a:xfrm>
        </p:spPr>
        <p:txBody>
          <a:bodyPr/>
          <a:lstStyle>
            <a:lvl1pPr marL="0" indent="0" algn="ctr">
              <a:lnSpc>
                <a:spcPct val="300000"/>
              </a:lnSpc>
              <a:buNone/>
              <a:defRPr baseline="0"/>
            </a:lvl1pPr>
          </a:lstStyle>
          <a:p>
            <a:r>
              <a:rPr lang="en-US" dirty="0" smtClean="0"/>
              <a:t>Click the icon below this text to insert an image.</a:t>
            </a:r>
            <a:endParaRPr lang="en-US" dirty="0"/>
          </a:p>
        </p:txBody>
      </p:sp>
      <p:sp>
        <p:nvSpPr>
          <p:cNvPr id="9" name="Text Placeholder 8"/>
          <p:cNvSpPr>
            <a:spLocks noGrp="1"/>
          </p:cNvSpPr>
          <p:nvPr>
            <p:ph type="body" sz="quarter" idx="12" hasCustomPrompt="1"/>
          </p:nvPr>
        </p:nvSpPr>
        <p:spPr>
          <a:xfrm>
            <a:off x="2911642" y="2342147"/>
            <a:ext cx="9280357" cy="866276"/>
          </a:xfrm>
        </p:spPr>
        <p:txBody>
          <a:bodyPr>
            <a:normAutofit/>
          </a:bodyPr>
          <a:lstStyle>
            <a:lvl1pPr marL="0" indent="0">
              <a:buNone/>
              <a:defRPr sz="4400" b="1">
                <a:solidFill>
                  <a:schemeClr val="bg1"/>
                </a:solidFill>
                <a:latin typeface="Georgia" panose="02040502050405020303" pitchFamily="18" charset="0"/>
              </a:defRPr>
            </a:lvl1pPr>
          </a:lstStyle>
          <a:p>
            <a:pPr lvl="0"/>
            <a:r>
              <a:rPr lang="en-US" dirty="0" smtClean="0"/>
              <a:t>Jonathan Baldwin Turner</a:t>
            </a:r>
            <a:endParaRPr lang="en-US" dirty="0"/>
          </a:p>
        </p:txBody>
      </p:sp>
      <p:sp>
        <p:nvSpPr>
          <p:cNvPr id="12" name="Text Placeholder 10"/>
          <p:cNvSpPr>
            <a:spLocks noGrp="1"/>
          </p:cNvSpPr>
          <p:nvPr>
            <p:ph type="body" sz="quarter" idx="14" hasCustomPrompt="1"/>
          </p:nvPr>
        </p:nvSpPr>
        <p:spPr>
          <a:xfrm>
            <a:off x="834189" y="4534768"/>
            <a:ext cx="11061032" cy="1344664"/>
          </a:xfrm>
        </p:spPr>
        <p:txBody>
          <a:bodyPr>
            <a:normAutofit/>
          </a:bodyPr>
          <a:lstStyle>
            <a:lvl1pPr marL="164592" indent="-347472">
              <a:lnSpc>
                <a:spcPct val="120000"/>
              </a:lnSpc>
              <a:buNone/>
              <a:defRPr sz="2400" b="0" i="0">
                <a:solidFill>
                  <a:schemeClr val="bg1"/>
                </a:solidFill>
                <a:latin typeface="Avenir Roman" charset="0"/>
                <a:cs typeface="Avenir Roman" charset="0"/>
              </a:defRPr>
            </a:lvl1pPr>
          </a:lstStyle>
          <a:p>
            <a:pPr marL="164592" indent="-347472">
              <a:lnSpc>
                <a:spcPct val="120000"/>
              </a:lnSpc>
              <a:buNone/>
            </a:pPr>
            <a:r>
              <a:rPr lang="en-US" sz="2400" spc="-20" dirty="0" smtClean="0">
                <a:latin typeface="Arial"/>
                <a:cs typeface="Arial"/>
              </a:rPr>
              <a:t>“The objective of these institutes should be to apply existing knowledge directly and efficiently to all practical pursuits and professions in life and to extend </a:t>
            </a:r>
            <a:br>
              <a:rPr lang="en-US" sz="2400" spc="-20" dirty="0" smtClean="0">
                <a:latin typeface="Arial"/>
                <a:cs typeface="Arial"/>
              </a:rPr>
            </a:br>
            <a:r>
              <a:rPr lang="en-US" sz="2400" spc="-20" dirty="0" smtClean="0">
                <a:latin typeface="Arial"/>
                <a:cs typeface="Arial"/>
              </a:rPr>
              <a:t>the boundaries of our present knowledge in all possible practical directions.”</a:t>
            </a:r>
            <a:endParaRPr lang="en-US" sz="2400" spc="-20" dirty="0">
              <a:latin typeface="Arial"/>
              <a:cs typeface="Arial"/>
            </a:endParaRPr>
          </a:p>
        </p:txBody>
      </p:sp>
      <p:sp>
        <p:nvSpPr>
          <p:cNvPr id="13" name="Text Placeholder 10"/>
          <p:cNvSpPr>
            <a:spLocks noGrp="1"/>
          </p:cNvSpPr>
          <p:nvPr>
            <p:ph type="body" sz="quarter" idx="15" hasCustomPrompt="1"/>
          </p:nvPr>
        </p:nvSpPr>
        <p:spPr>
          <a:xfrm>
            <a:off x="2911642" y="3628389"/>
            <a:ext cx="8983580" cy="710999"/>
          </a:xfrm>
        </p:spPr>
        <p:txBody>
          <a:bodyPr>
            <a:normAutofit/>
          </a:bodyPr>
          <a:lstStyle>
            <a:lvl1pPr marL="342900" marR="0" indent="-28575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sz="2400" b="0" i="0">
                <a:solidFill>
                  <a:schemeClr val="bg1"/>
                </a:solidFill>
                <a:latin typeface="Avenir Roman" charset="0"/>
                <a:cs typeface="Avenir Roman" charset="0"/>
              </a:defRPr>
            </a:lvl1pPr>
          </a:lstStyle>
          <a:p>
            <a:pPr marL="342900" indent="-285750">
              <a:buNone/>
            </a:pPr>
            <a:r>
              <a:rPr lang="en-US" sz="2400" spc="-20" dirty="0" smtClean="0">
                <a:latin typeface="Arial"/>
                <a:cs typeface="Arial"/>
              </a:rPr>
              <a:t>“We need a university for the industrial classes in each state…”</a:t>
            </a:r>
          </a:p>
        </p:txBody>
      </p:sp>
      <p:sp>
        <p:nvSpPr>
          <p:cNvPr id="6" name="Picture Placeholder 5"/>
          <p:cNvSpPr>
            <a:spLocks noGrp="1"/>
          </p:cNvSpPr>
          <p:nvPr>
            <p:ph type="pic" sz="quarter" idx="11" hasCustomPrompt="1"/>
          </p:nvPr>
        </p:nvSpPr>
        <p:spPr>
          <a:xfrm>
            <a:off x="922338" y="-1"/>
            <a:ext cx="1917700" cy="4114800"/>
          </a:xfrm>
        </p:spPr>
        <p:txBody>
          <a:bodyPr vert="vert270" anchor="t">
            <a:normAutofit/>
          </a:bodyPr>
          <a:lstStyle>
            <a:lvl1pPr marL="0" indent="0">
              <a:lnSpc>
                <a:spcPct val="250000"/>
              </a:lnSpc>
              <a:spcBef>
                <a:spcPts val="3000"/>
              </a:spcBef>
              <a:buNone/>
              <a:defRPr sz="2400" baseline="0"/>
            </a:lvl1pPr>
          </a:lstStyle>
          <a:p>
            <a:r>
              <a:rPr lang="en-US" dirty="0" smtClean="0"/>
              <a:t>Click the icon to insert image.</a:t>
            </a:r>
            <a:endParaRPr lang="en-US" dirty="0"/>
          </a:p>
        </p:txBody>
      </p:sp>
    </p:spTree>
    <p:extLst>
      <p:ext uri="{BB962C8B-B14F-4D97-AF65-F5344CB8AC3E}">
        <p14:creationId xmlns:p14="http://schemas.microsoft.com/office/powerpoint/2010/main" val="31483070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Photo/3-Small-Photos">
    <p:spTree>
      <p:nvGrpSpPr>
        <p:cNvPr id="1" name=""/>
        <p:cNvGrpSpPr/>
        <p:nvPr/>
      </p:nvGrpSpPr>
      <p:grpSpPr>
        <a:xfrm>
          <a:off x="0" y="0"/>
          <a:ext cx="0" cy="0"/>
          <a:chOff x="0" y="0"/>
          <a:chExt cx="0" cy="0"/>
        </a:xfrm>
      </p:grpSpPr>
      <p:sp>
        <p:nvSpPr>
          <p:cNvPr id="4" name="Rectangle 3"/>
          <p:cNvSpPr/>
          <p:nvPr userDrawn="1"/>
        </p:nvSpPr>
        <p:spPr>
          <a:xfrm flipV="1">
            <a:off x="1034716" y="3430097"/>
            <a:ext cx="10122568" cy="4383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60000"/>
                    <a:lumOff val="40000"/>
                  </a:schemeClr>
                </a:solidFill>
              </a:rPr>
              <a:t>  </a:t>
            </a:r>
            <a:endParaRPr lang="en-US" sz="1200" dirty="0">
              <a:solidFill>
                <a:schemeClr val="accent6">
                  <a:lumMod val="60000"/>
                  <a:lumOff val="40000"/>
                </a:schemeClr>
              </a:solidFill>
            </a:endParaRPr>
          </a:p>
        </p:txBody>
      </p:sp>
      <p:sp>
        <p:nvSpPr>
          <p:cNvPr id="6" name="Text Placeholder 5"/>
          <p:cNvSpPr>
            <a:spLocks noGrp="1"/>
          </p:cNvSpPr>
          <p:nvPr>
            <p:ph type="body" sz="quarter" idx="10" hasCustomPrompt="1"/>
          </p:nvPr>
        </p:nvSpPr>
        <p:spPr>
          <a:xfrm>
            <a:off x="1034716" y="3430098"/>
            <a:ext cx="10122570" cy="438388"/>
          </a:xfrm>
        </p:spPr>
        <p:txBody>
          <a:bodyPr/>
          <a:lstStyle>
            <a:lvl1pPr marL="0" indent="0" algn="ctr">
              <a:buNone/>
              <a:defRPr>
                <a:solidFill>
                  <a:schemeClr val="tx1"/>
                </a:solidFill>
              </a:defRPr>
            </a:lvl1pPr>
          </a:lstStyle>
          <a:p>
            <a:pPr lvl="0"/>
            <a:r>
              <a:rPr lang="en-US" dirty="0" smtClean="0"/>
              <a:t>Research</a:t>
            </a:r>
            <a:endParaRPr lang="en-US" dirty="0"/>
          </a:p>
        </p:txBody>
      </p:sp>
      <p:sp>
        <p:nvSpPr>
          <p:cNvPr id="3" name="Picture Placeholder 2"/>
          <p:cNvSpPr>
            <a:spLocks noGrp="1"/>
          </p:cNvSpPr>
          <p:nvPr>
            <p:ph type="pic" sz="quarter" idx="13" hasCustomPrompt="1"/>
          </p:nvPr>
        </p:nvSpPr>
        <p:spPr>
          <a:xfrm>
            <a:off x="647700" y="4138721"/>
            <a:ext cx="3200400" cy="1812630"/>
          </a:xfrm>
        </p:spPr>
        <p:txBody>
          <a:bodyPr>
            <a:normAutofit/>
          </a:bodyPr>
          <a:lstStyle>
            <a:lvl1pPr marL="0" indent="0" algn="ctr">
              <a:lnSpc>
                <a:spcPct val="250000"/>
              </a:lnSpc>
              <a:buNone/>
              <a:defRPr sz="2000"/>
            </a:lvl1pPr>
          </a:lstStyle>
          <a:p>
            <a:r>
              <a:rPr lang="en-US" dirty="0" smtClean="0"/>
              <a:t>Click icon to insert image</a:t>
            </a:r>
            <a:endParaRPr lang="en-US" dirty="0"/>
          </a:p>
        </p:txBody>
      </p:sp>
      <p:sp>
        <p:nvSpPr>
          <p:cNvPr id="12" name="Picture Placeholder 3"/>
          <p:cNvSpPr>
            <a:spLocks noGrp="1"/>
          </p:cNvSpPr>
          <p:nvPr>
            <p:ph type="pic" sz="quarter" idx="16" hasCustomPrompt="1"/>
          </p:nvPr>
        </p:nvSpPr>
        <p:spPr>
          <a:xfrm>
            <a:off x="-1" y="465222"/>
            <a:ext cx="12192000" cy="2743200"/>
          </a:xfrm>
        </p:spPr>
        <p:txBody>
          <a:bodyPr/>
          <a:lstStyle>
            <a:lvl1pPr marL="0" indent="0" algn="ctr">
              <a:lnSpc>
                <a:spcPct val="300000"/>
              </a:lnSpc>
              <a:buNone/>
              <a:defRPr baseline="0"/>
            </a:lvl1pPr>
          </a:lstStyle>
          <a:p>
            <a:r>
              <a:rPr lang="en-US" dirty="0" smtClean="0"/>
              <a:t>Click the icon below this text to insert an image.</a:t>
            </a:r>
            <a:endParaRPr lang="en-US" dirty="0"/>
          </a:p>
        </p:txBody>
      </p:sp>
      <p:sp>
        <p:nvSpPr>
          <p:cNvPr id="8" name="Picture Placeholder 2"/>
          <p:cNvSpPr>
            <a:spLocks noGrp="1"/>
          </p:cNvSpPr>
          <p:nvPr>
            <p:ph type="pic" sz="quarter" idx="17" hasCustomPrompt="1"/>
          </p:nvPr>
        </p:nvSpPr>
        <p:spPr>
          <a:xfrm>
            <a:off x="4495800" y="4138721"/>
            <a:ext cx="3200400" cy="1812630"/>
          </a:xfrm>
        </p:spPr>
        <p:txBody>
          <a:bodyPr>
            <a:normAutofit/>
          </a:bodyPr>
          <a:lstStyle>
            <a:lvl1pPr marL="0" indent="0" algn="ctr">
              <a:lnSpc>
                <a:spcPct val="250000"/>
              </a:lnSpc>
              <a:buNone/>
              <a:defRPr sz="2000"/>
            </a:lvl1pPr>
          </a:lstStyle>
          <a:p>
            <a:r>
              <a:rPr lang="en-US" dirty="0" smtClean="0"/>
              <a:t>Click icon to insert image</a:t>
            </a:r>
            <a:endParaRPr lang="en-US" dirty="0"/>
          </a:p>
        </p:txBody>
      </p:sp>
      <p:sp>
        <p:nvSpPr>
          <p:cNvPr id="10" name="Picture Placeholder 2"/>
          <p:cNvSpPr>
            <a:spLocks noGrp="1"/>
          </p:cNvSpPr>
          <p:nvPr>
            <p:ph type="pic" sz="quarter" idx="18" hasCustomPrompt="1"/>
          </p:nvPr>
        </p:nvSpPr>
        <p:spPr>
          <a:xfrm>
            <a:off x="8343900" y="4138721"/>
            <a:ext cx="3200400" cy="1812630"/>
          </a:xfrm>
        </p:spPr>
        <p:txBody>
          <a:bodyPr>
            <a:normAutofit/>
          </a:bodyPr>
          <a:lstStyle>
            <a:lvl1pPr marL="0" indent="0" algn="ctr">
              <a:lnSpc>
                <a:spcPct val="250000"/>
              </a:lnSpc>
              <a:buNone/>
              <a:defRPr sz="2000"/>
            </a:lvl1pPr>
          </a:lstStyle>
          <a:p>
            <a:r>
              <a:rPr lang="en-US" dirty="0" smtClean="0"/>
              <a:t>Click icon to insert image</a:t>
            </a:r>
            <a:endParaRPr lang="en-US" dirty="0"/>
          </a:p>
        </p:txBody>
      </p:sp>
    </p:spTree>
    <p:extLst>
      <p:ext uri="{BB962C8B-B14F-4D97-AF65-F5344CB8AC3E}">
        <p14:creationId xmlns:p14="http://schemas.microsoft.com/office/powerpoint/2010/main" val="12212789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4" name="Text Placeholder 9"/>
          <p:cNvSpPr>
            <a:spLocks noGrp="1"/>
          </p:cNvSpPr>
          <p:nvPr>
            <p:ph type="body" sz="quarter" idx="12" hasCustomPrompt="1"/>
          </p:nvPr>
        </p:nvSpPr>
        <p:spPr>
          <a:xfrm>
            <a:off x="-1" y="233109"/>
            <a:ext cx="12192000" cy="818230"/>
          </a:xfrm>
        </p:spPr>
        <p:txBody>
          <a:bodyPr>
            <a:noAutofit/>
          </a:bodyPr>
          <a:lstStyle>
            <a:lvl1pPr marL="0" indent="0" algn="ctr">
              <a:buNone/>
              <a:defRPr sz="4800" baseline="0">
                <a:latin typeface="Georgia" panose="02040502050405020303" pitchFamily="18" charset="0"/>
              </a:defRPr>
            </a:lvl1pPr>
          </a:lstStyle>
          <a:p>
            <a:pPr lvl="0"/>
            <a:r>
              <a:rPr lang="en-US" dirty="0" smtClean="0"/>
              <a:t>Add Title Here</a:t>
            </a:r>
            <a:endParaRPr lang="en-US" dirty="0"/>
          </a:p>
        </p:txBody>
      </p:sp>
      <p:sp>
        <p:nvSpPr>
          <p:cNvPr id="5" name="Chart Placeholder 12"/>
          <p:cNvSpPr>
            <a:spLocks noGrp="1"/>
          </p:cNvSpPr>
          <p:nvPr>
            <p:ph type="chart" sz="quarter" idx="10" hasCustomPrompt="1"/>
          </p:nvPr>
        </p:nvSpPr>
        <p:spPr>
          <a:xfrm>
            <a:off x="2682874" y="1449091"/>
            <a:ext cx="6826250" cy="4283075"/>
          </a:xfrm>
        </p:spPr>
        <p:txBody>
          <a:bodyPr/>
          <a:lstStyle>
            <a:lvl1pPr marL="0" indent="0" algn="ctr">
              <a:buNone/>
              <a:defRPr/>
            </a:lvl1pPr>
          </a:lstStyle>
          <a:p>
            <a:r>
              <a:rPr lang="en-US" dirty="0" smtClean="0"/>
              <a:t>Click the icon below to insert chart</a:t>
            </a:r>
            <a:endParaRPr lang="en-US" dirty="0"/>
          </a:p>
        </p:txBody>
      </p:sp>
    </p:spTree>
    <p:extLst>
      <p:ext uri="{BB962C8B-B14F-4D97-AF65-F5344CB8AC3E}">
        <p14:creationId xmlns:p14="http://schemas.microsoft.com/office/powerpoint/2010/main" val="3688053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4" name="Text Placeholder 9"/>
          <p:cNvSpPr>
            <a:spLocks noGrp="1"/>
          </p:cNvSpPr>
          <p:nvPr>
            <p:ph type="body" sz="quarter" idx="12" hasCustomPrompt="1"/>
          </p:nvPr>
        </p:nvSpPr>
        <p:spPr>
          <a:xfrm>
            <a:off x="-1" y="233109"/>
            <a:ext cx="12192000" cy="818230"/>
          </a:xfrm>
        </p:spPr>
        <p:txBody>
          <a:bodyPr>
            <a:noAutofit/>
          </a:bodyPr>
          <a:lstStyle>
            <a:lvl1pPr marL="0" indent="0" algn="ctr">
              <a:buNone/>
              <a:defRPr sz="4800" baseline="0">
                <a:latin typeface="Georgia" panose="02040502050405020303" pitchFamily="18" charset="0"/>
              </a:defRPr>
            </a:lvl1pPr>
          </a:lstStyle>
          <a:p>
            <a:pPr lvl="0"/>
            <a:r>
              <a:rPr lang="en-US" dirty="0" smtClean="0"/>
              <a:t>Add Title Here</a:t>
            </a:r>
            <a:endParaRPr lang="en-US" dirty="0"/>
          </a:p>
        </p:txBody>
      </p:sp>
      <p:sp>
        <p:nvSpPr>
          <p:cNvPr id="8" name="Media Placeholder 7"/>
          <p:cNvSpPr>
            <a:spLocks noGrp="1"/>
          </p:cNvSpPr>
          <p:nvPr>
            <p:ph type="media" sz="quarter" idx="13" hasCustomPrompt="1"/>
          </p:nvPr>
        </p:nvSpPr>
        <p:spPr>
          <a:xfrm>
            <a:off x="2682875" y="1449090"/>
            <a:ext cx="6826250" cy="4283075"/>
          </a:xfrm>
        </p:spPr>
        <p:txBody>
          <a:bodyPr/>
          <a:lstStyle>
            <a:lvl1pPr marL="0" indent="0" algn="ctr">
              <a:buNone/>
              <a:defRPr/>
            </a:lvl1pPr>
          </a:lstStyle>
          <a:p>
            <a:r>
              <a:rPr lang="en-US" dirty="0" smtClean="0"/>
              <a:t>Click the icon below to insert video</a:t>
            </a:r>
            <a:endParaRPr lang="en-US" dirty="0"/>
          </a:p>
        </p:txBody>
      </p:sp>
    </p:spTree>
    <p:extLst>
      <p:ext uri="{BB962C8B-B14F-4D97-AF65-F5344CB8AC3E}">
        <p14:creationId xmlns:p14="http://schemas.microsoft.com/office/powerpoint/2010/main" val="37757506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mple Photo">
    <p:spTree>
      <p:nvGrpSpPr>
        <p:cNvPr id="1" name=""/>
        <p:cNvGrpSpPr/>
        <p:nvPr/>
      </p:nvGrpSpPr>
      <p:grpSpPr>
        <a:xfrm>
          <a:off x="0" y="0"/>
          <a:ext cx="0" cy="0"/>
          <a:chOff x="0" y="0"/>
          <a:chExt cx="0" cy="0"/>
        </a:xfrm>
      </p:grpSpPr>
      <p:sp>
        <p:nvSpPr>
          <p:cNvPr id="14" name="Text Placeholder 9"/>
          <p:cNvSpPr>
            <a:spLocks noGrp="1"/>
          </p:cNvSpPr>
          <p:nvPr>
            <p:ph type="body" sz="quarter" idx="12" hasCustomPrompt="1"/>
          </p:nvPr>
        </p:nvSpPr>
        <p:spPr>
          <a:xfrm>
            <a:off x="-1" y="233109"/>
            <a:ext cx="12192000" cy="818230"/>
          </a:xfrm>
        </p:spPr>
        <p:txBody>
          <a:bodyPr>
            <a:noAutofit/>
          </a:bodyPr>
          <a:lstStyle>
            <a:lvl1pPr marL="0" indent="0" algn="ctr">
              <a:buNone/>
              <a:defRPr sz="4800" baseline="0">
                <a:latin typeface="Georgia" panose="02040502050405020303" pitchFamily="18" charset="0"/>
              </a:defRPr>
            </a:lvl1pPr>
          </a:lstStyle>
          <a:p>
            <a:pPr lvl="0"/>
            <a:r>
              <a:rPr lang="en-US" dirty="0" smtClean="0"/>
              <a:t>Add Title Here</a:t>
            </a:r>
            <a:endParaRPr lang="en-US" dirty="0"/>
          </a:p>
        </p:txBody>
      </p:sp>
      <p:sp>
        <p:nvSpPr>
          <p:cNvPr id="5" name="Picture Placeholder 4"/>
          <p:cNvSpPr>
            <a:spLocks noGrp="1"/>
          </p:cNvSpPr>
          <p:nvPr>
            <p:ph type="pic" sz="quarter" idx="13" hasCustomPrompt="1"/>
          </p:nvPr>
        </p:nvSpPr>
        <p:spPr>
          <a:xfrm>
            <a:off x="2682875" y="1449091"/>
            <a:ext cx="6826249" cy="4283075"/>
          </a:xfrm>
        </p:spPr>
        <p:txBody>
          <a:bodyPr/>
          <a:lstStyle>
            <a:lvl1pPr marL="0" indent="0" algn="ctr">
              <a:buNone/>
              <a:defRPr/>
            </a:lvl1pPr>
          </a:lstStyle>
          <a:p>
            <a:r>
              <a:rPr lang="en-US" dirty="0" smtClean="0"/>
              <a:t>Click the icon below to insert picture</a:t>
            </a:r>
            <a:endParaRPr lang="en-US" dirty="0"/>
          </a:p>
        </p:txBody>
      </p:sp>
    </p:spTree>
    <p:extLst>
      <p:ext uri="{BB962C8B-B14F-4D97-AF65-F5344CB8AC3E}">
        <p14:creationId xmlns:p14="http://schemas.microsoft.com/office/powerpoint/2010/main" val="8406489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Short/Photo/Paragraph">
    <p:spTree>
      <p:nvGrpSpPr>
        <p:cNvPr id="1" name=""/>
        <p:cNvGrpSpPr/>
        <p:nvPr/>
      </p:nvGrpSpPr>
      <p:grpSpPr>
        <a:xfrm>
          <a:off x="0" y="0"/>
          <a:ext cx="0" cy="0"/>
          <a:chOff x="0" y="0"/>
          <a:chExt cx="0" cy="0"/>
        </a:xfrm>
      </p:grpSpPr>
      <p:sp>
        <p:nvSpPr>
          <p:cNvPr id="4" name="Rectangle 3"/>
          <p:cNvSpPr/>
          <p:nvPr userDrawn="1"/>
        </p:nvSpPr>
        <p:spPr>
          <a:xfrm flipV="1">
            <a:off x="4020421" y="3430093"/>
            <a:ext cx="4151158" cy="4383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60000"/>
                    <a:lumOff val="40000"/>
                  </a:schemeClr>
                </a:solidFill>
              </a:rPr>
              <a:t>  </a:t>
            </a:r>
            <a:endParaRPr lang="en-US" sz="1200" dirty="0">
              <a:solidFill>
                <a:schemeClr val="accent6">
                  <a:lumMod val="60000"/>
                  <a:lumOff val="40000"/>
                </a:schemeClr>
              </a:solidFill>
            </a:endParaRPr>
          </a:p>
        </p:txBody>
      </p:sp>
      <p:sp>
        <p:nvSpPr>
          <p:cNvPr id="6" name="Text Placeholder 5"/>
          <p:cNvSpPr>
            <a:spLocks noGrp="1"/>
          </p:cNvSpPr>
          <p:nvPr>
            <p:ph type="body" sz="quarter" idx="10" hasCustomPrompt="1"/>
          </p:nvPr>
        </p:nvSpPr>
        <p:spPr>
          <a:xfrm>
            <a:off x="4020422" y="3430094"/>
            <a:ext cx="4151158" cy="438388"/>
          </a:xfrm>
        </p:spPr>
        <p:txBody>
          <a:bodyPr/>
          <a:lstStyle>
            <a:lvl1pPr marL="0" indent="0" algn="ctr">
              <a:buNone/>
              <a:defRPr>
                <a:solidFill>
                  <a:schemeClr val="tx1"/>
                </a:solidFill>
              </a:defRPr>
            </a:lvl1pPr>
          </a:lstStyle>
          <a:p>
            <a:pPr lvl="0"/>
            <a:r>
              <a:rPr lang="en-US" dirty="0" smtClean="0"/>
              <a:t>Research</a:t>
            </a:r>
            <a:endParaRPr lang="en-US" dirty="0"/>
          </a:p>
        </p:txBody>
      </p:sp>
      <p:sp>
        <p:nvSpPr>
          <p:cNvPr id="8" name="Text Placeholder 7"/>
          <p:cNvSpPr>
            <a:spLocks noGrp="1"/>
          </p:cNvSpPr>
          <p:nvPr>
            <p:ph type="body" sz="quarter" idx="11" hasCustomPrompt="1"/>
          </p:nvPr>
        </p:nvSpPr>
        <p:spPr>
          <a:xfrm>
            <a:off x="745958" y="3921915"/>
            <a:ext cx="10700084" cy="2099171"/>
          </a:xfrm>
        </p:spPr>
        <p:txBody>
          <a:bodyPr>
            <a:normAutofit/>
          </a:bodyPr>
          <a:lstStyle>
            <a:lvl1pPr marL="0" marR="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sz="2200" b="0" i="0">
                <a:solidFill>
                  <a:schemeClr val="bg1"/>
                </a:solidFill>
                <a:latin typeface="Avenir Roman" charset="0"/>
                <a:cs typeface="Avenir Roman" charset="0"/>
              </a:defRPr>
            </a:lvl1pPr>
          </a:lstStyle>
          <a:p>
            <a:pPr marL="0" marR="0" lvl="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2200" spc="20" dirty="0" smtClean="0">
                <a:latin typeface="Arial"/>
                <a:cs typeface="Arial"/>
              </a:rPr>
              <a:t>Since 1867, the university of Illinois has been on the cutting edge of research and discovery. University of Illinois faculty scholars and researchers attract thousands of separate grants and contracts that range from tens of thousands of dollars to multi-year, multi-million dollar projects.</a:t>
            </a:r>
          </a:p>
          <a:p>
            <a:pPr lvl="0"/>
            <a:endParaRPr lang="en-US" dirty="0"/>
          </a:p>
        </p:txBody>
      </p:sp>
    </p:spTree>
    <p:extLst>
      <p:ext uri="{BB962C8B-B14F-4D97-AF65-F5344CB8AC3E}">
        <p14:creationId xmlns:p14="http://schemas.microsoft.com/office/powerpoint/2010/main" val="8544363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Med/Photo/Paragraph">
    <p:spTree>
      <p:nvGrpSpPr>
        <p:cNvPr id="1" name=""/>
        <p:cNvGrpSpPr/>
        <p:nvPr/>
      </p:nvGrpSpPr>
      <p:grpSpPr>
        <a:xfrm>
          <a:off x="0" y="0"/>
          <a:ext cx="0" cy="0"/>
          <a:chOff x="0" y="0"/>
          <a:chExt cx="0" cy="0"/>
        </a:xfrm>
      </p:grpSpPr>
      <p:sp>
        <p:nvSpPr>
          <p:cNvPr id="4" name="Rectangle 3"/>
          <p:cNvSpPr/>
          <p:nvPr userDrawn="1"/>
        </p:nvSpPr>
        <p:spPr>
          <a:xfrm flipV="1">
            <a:off x="2638926" y="3430099"/>
            <a:ext cx="6914148" cy="4383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60000"/>
                    <a:lumOff val="40000"/>
                  </a:schemeClr>
                </a:solidFill>
              </a:rPr>
              <a:t>  </a:t>
            </a:r>
            <a:endParaRPr lang="en-US" sz="1200" dirty="0">
              <a:solidFill>
                <a:schemeClr val="accent6">
                  <a:lumMod val="60000"/>
                  <a:lumOff val="40000"/>
                </a:schemeClr>
              </a:solidFill>
            </a:endParaRPr>
          </a:p>
        </p:txBody>
      </p:sp>
      <p:sp>
        <p:nvSpPr>
          <p:cNvPr id="6" name="Text Placeholder 5"/>
          <p:cNvSpPr>
            <a:spLocks noGrp="1"/>
          </p:cNvSpPr>
          <p:nvPr>
            <p:ph type="body" sz="quarter" idx="10" hasCustomPrompt="1"/>
          </p:nvPr>
        </p:nvSpPr>
        <p:spPr>
          <a:xfrm>
            <a:off x="2638926" y="3430100"/>
            <a:ext cx="6914150" cy="438388"/>
          </a:xfrm>
        </p:spPr>
        <p:txBody>
          <a:bodyPr/>
          <a:lstStyle>
            <a:lvl1pPr marL="0" indent="0" algn="ctr">
              <a:buNone/>
              <a:defRPr>
                <a:solidFill>
                  <a:schemeClr val="tx1"/>
                </a:solidFill>
              </a:defRPr>
            </a:lvl1pPr>
          </a:lstStyle>
          <a:p>
            <a:pPr lvl="0"/>
            <a:r>
              <a:rPr lang="en-US" dirty="0" smtClean="0"/>
              <a:t>Research</a:t>
            </a:r>
            <a:endParaRPr lang="en-US" dirty="0"/>
          </a:p>
        </p:txBody>
      </p:sp>
      <p:sp>
        <p:nvSpPr>
          <p:cNvPr id="10" name="Text Placeholder 7"/>
          <p:cNvSpPr>
            <a:spLocks noGrp="1"/>
          </p:cNvSpPr>
          <p:nvPr>
            <p:ph type="body" sz="quarter" idx="11" hasCustomPrompt="1"/>
          </p:nvPr>
        </p:nvSpPr>
        <p:spPr>
          <a:xfrm>
            <a:off x="745958" y="3921915"/>
            <a:ext cx="10700084" cy="2099171"/>
          </a:xfrm>
        </p:spPr>
        <p:txBody>
          <a:bodyPr>
            <a:normAutofit/>
          </a:bodyPr>
          <a:lstStyle>
            <a:lvl1pPr marL="0" marR="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sz="2200" b="0" i="0">
                <a:solidFill>
                  <a:schemeClr val="bg1"/>
                </a:solidFill>
                <a:latin typeface="Avenir Roman" charset="0"/>
                <a:cs typeface="Avenir Roman" charset="0"/>
              </a:defRPr>
            </a:lvl1pPr>
          </a:lstStyle>
          <a:p>
            <a:pPr marL="0" marR="0" lvl="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2200" spc="20" dirty="0" smtClean="0">
                <a:latin typeface="Arial"/>
                <a:cs typeface="Arial"/>
              </a:rPr>
              <a:t>Since 1867, the university of Illinois has been on the cutting edge of research and discovery. University of Illinois faculty scholars and researchers attract thousands of separate grants and contracts that range from tens of thousands of dollars to multi-year, multi-million dollar projects.</a:t>
            </a:r>
          </a:p>
          <a:p>
            <a:pPr lvl="0"/>
            <a:endParaRPr lang="en-US" dirty="0"/>
          </a:p>
        </p:txBody>
      </p:sp>
    </p:spTree>
    <p:extLst>
      <p:ext uri="{BB962C8B-B14F-4D97-AF65-F5344CB8AC3E}">
        <p14:creationId xmlns:p14="http://schemas.microsoft.com/office/powerpoint/2010/main" val="20605745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Long/Photo/Paragraph">
    <p:spTree>
      <p:nvGrpSpPr>
        <p:cNvPr id="1" name=""/>
        <p:cNvGrpSpPr/>
        <p:nvPr/>
      </p:nvGrpSpPr>
      <p:grpSpPr>
        <a:xfrm>
          <a:off x="0" y="0"/>
          <a:ext cx="0" cy="0"/>
          <a:chOff x="0" y="0"/>
          <a:chExt cx="0" cy="0"/>
        </a:xfrm>
      </p:grpSpPr>
      <p:sp>
        <p:nvSpPr>
          <p:cNvPr id="4" name="Rectangle 3"/>
          <p:cNvSpPr/>
          <p:nvPr userDrawn="1"/>
        </p:nvSpPr>
        <p:spPr>
          <a:xfrm flipV="1">
            <a:off x="1034716" y="3430100"/>
            <a:ext cx="10122568" cy="4383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60000"/>
                    <a:lumOff val="40000"/>
                  </a:schemeClr>
                </a:solidFill>
              </a:rPr>
              <a:t>  </a:t>
            </a:r>
            <a:endParaRPr lang="en-US" sz="1200" dirty="0">
              <a:solidFill>
                <a:schemeClr val="accent6">
                  <a:lumMod val="60000"/>
                  <a:lumOff val="40000"/>
                </a:schemeClr>
              </a:solidFill>
            </a:endParaRPr>
          </a:p>
        </p:txBody>
      </p:sp>
      <p:sp>
        <p:nvSpPr>
          <p:cNvPr id="6" name="Text Placeholder 5"/>
          <p:cNvSpPr>
            <a:spLocks noGrp="1"/>
          </p:cNvSpPr>
          <p:nvPr>
            <p:ph type="body" sz="quarter" idx="10" hasCustomPrompt="1"/>
          </p:nvPr>
        </p:nvSpPr>
        <p:spPr>
          <a:xfrm>
            <a:off x="1034716" y="3430101"/>
            <a:ext cx="10122570" cy="438388"/>
          </a:xfrm>
        </p:spPr>
        <p:txBody>
          <a:bodyPr/>
          <a:lstStyle>
            <a:lvl1pPr marL="0" indent="0" algn="ctr">
              <a:buNone/>
              <a:defRPr>
                <a:solidFill>
                  <a:schemeClr val="tx1"/>
                </a:solidFill>
              </a:defRPr>
            </a:lvl1pPr>
          </a:lstStyle>
          <a:p>
            <a:pPr lvl="0"/>
            <a:r>
              <a:rPr lang="en-US" dirty="0" smtClean="0"/>
              <a:t>Research</a:t>
            </a:r>
            <a:endParaRPr lang="en-US" dirty="0"/>
          </a:p>
        </p:txBody>
      </p:sp>
      <p:sp>
        <p:nvSpPr>
          <p:cNvPr id="10" name="Text Placeholder 7"/>
          <p:cNvSpPr>
            <a:spLocks noGrp="1"/>
          </p:cNvSpPr>
          <p:nvPr>
            <p:ph type="body" sz="quarter" idx="11" hasCustomPrompt="1"/>
          </p:nvPr>
        </p:nvSpPr>
        <p:spPr>
          <a:xfrm>
            <a:off x="745958" y="3921915"/>
            <a:ext cx="10700084" cy="2099171"/>
          </a:xfrm>
        </p:spPr>
        <p:txBody>
          <a:bodyPr>
            <a:normAutofit/>
          </a:bodyPr>
          <a:lstStyle>
            <a:lvl1pPr marL="0" marR="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sz="2200" b="0" i="0">
                <a:solidFill>
                  <a:schemeClr val="bg1"/>
                </a:solidFill>
                <a:latin typeface="Avenir Roman" charset="0"/>
                <a:cs typeface="Avenir Roman" charset="0"/>
              </a:defRPr>
            </a:lvl1pPr>
          </a:lstStyle>
          <a:p>
            <a:pPr marL="0" marR="0" lvl="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2200" spc="20" dirty="0" smtClean="0">
                <a:latin typeface="Arial"/>
                <a:cs typeface="Arial"/>
              </a:rPr>
              <a:t>Since 1867, the university of Illinois has been on the cutting edge of research and discovery. University of Illinois faculty scholars and researchers attract thousands of separate grants and contracts that range from tens of thousands of dollars to multi-year, multi-million dollar projects.</a:t>
            </a:r>
          </a:p>
          <a:p>
            <a:pPr lvl="0"/>
            <a:endParaRPr lang="en-US" dirty="0"/>
          </a:p>
        </p:txBody>
      </p:sp>
    </p:spTree>
    <p:extLst>
      <p:ext uri="{BB962C8B-B14F-4D97-AF65-F5344CB8AC3E}">
        <p14:creationId xmlns:p14="http://schemas.microsoft.com/office/powerpoint/2010/main" val="3026428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ubtitle/Photo/4Boxe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0" y="2198197"/>
            <a:ext cx="12191999" cy="777624"/>
          </a:xfrm>
        </p:spPr>
        <p:txBody>
          <a:bodyPr>
            <a:normAutofit/>
          </a:bodyPr>
          <a:lstStyle>
            <a:lvl1pPr marL="0" indent="0" algn="ctr">
              <a:buNone/>
              <a:defRPr sz="4800" b="1">
                <a:solidFill>
                  <a:schemeClr val="tx1"/>
                </a:solidFill>
                <a:latin typeface="Georgia" panose="02040502050405020303" pitchFamily="18" charset="0"/>
              </a:defRPr>
            </a:lvl1pPr>
          </a:lstStyle>
          <a:p>
            <a:pPr lvl="0"/>
            <a:r>
              <a:rPr lang="en-US" dirty="0" smtClean="0"/>
              <a:t>Measuring Success</a:t>
            </a:r>
            <a:endParaRPr lang="en-US" dirty="0"/>
          </a:p>
        </p:txBody>
      </p:sp>
      <p:sp>
        <p:nvSpPr>
          <p:cNvPr id="9" name="Text Placeholder 8"/>
          <p:cNvSpPr>
            <a:spLocks noGrp="1"/>
          </p:cNvSpPr>
          <p:nvPr>
            <p:ph type="body" sz="quarter" idx="12" hasCustomPrompt="1"/>
          </p:nvPr>
        </p:nvSpPr>
        <p:spPr>
          <a:xfrm>
            <a:off x="-1" y="3457409"/>
            <a:ext cx="12191999" cy="408739"/>
          </a:xfrm>
        </p:spPr>
        <p:txBody>
          <a:bodyPr>
            <a:noAutofit/>
          </a:bodyPr>
          <a:lstStyle>
            <a:lvl1pPr marL="0" indent="0" algn="ctr">
              <a:buNone/>
              <a:defRPr sz="3200" baseline="0"/>
            </a:lvl1pPr>
          </a:lstStyle>
          <a:p>
            <a:pPr lvl="0"/>
            <a:r>
              <a:rPr lang="en-US" dirty="0" smtClean="0"/>
              <a:t>How Do We Measure Success for an Academic Unit?</a:t>
            </a:r>
            <a:endParaRPr lang="en-US" dirty="0"/>
          </a:p>
        </p:txBody>
      </p:sp>
      <p:grpSp>
        <p:nvGrpSpPr>
          <p:cNvPr id="15" name="Group 14"/>
          <p:cNvGrpSpPr/>
          <p:nvPr userDrawn="1"/>
        </p:nvGrpSpPr>
        <p:grpSpPr>
          <a:xfrm>
            <a:off x="813809" y="4331148"/>
            <a:ext cx="10564382" cy="1033941"/>
            <a:chOff x="757317" y="4331148"/>
            <a:chExt cx="10564382" cy="1033941"/>
          </a:xfrm>
        </p:grpSpPr>
        <p:sp>
          <p:nvSpPr>
            <p:cNvPr id="10" name="Rectangle 9"/>
            <p:cNvSpPr/>
            <p:nvPr userDrawn="1"/>
          </p:nvSpPr>
          <p:spPr>
            <a:xfrm flipV="1">
              <a:off x="757317" y="4331148"/>
              <a:ext cx="1961739" cy="10339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60000"/>
                      <a:lumOff val="40000"/>
                    </a:schemeClr>
                  </a:solidFill>
                </a:rPr>
                <a:t>  </a:t>
              </a:r>
              <a:endParaRPr lang="en-US" sz="1200" dirty="0">
                <a:solidFill>
                  <a:schemeClr val="accent6">
                    <a:lumMod val="60000"/>
                    <a:lumOff val="40000"/>
                  </a:schemeClr>
                </a:solidFill>
              </a:endParaRPr>
            </a:p>
          </p:txBody>
        </p:sp>
        <p:sp>
          <p:nvSpPr>
            <p:cNvPr id="11" name="Rectangle 10"/>
            <p:cNvSpPr/>
            <p:nvPr userDrawn="1"/>
          </p:nvSpPr>
          <p:spPr>
            <a:xfrm flipV="1">
              <a:off x="3624865" y="4331148"/>
              <a:ext cx="1961739" cy="10339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60000"/>
                      <a:lumOff val="40000"/>
                    </a:schemeClr>
                  </a:solidFill>
                </a:rPr>
                <a:t>  </a:t>
              </a:r>
              <a:endParaRPr lang="en-US" sz="1200" dirty="0">
                <a:solidFill>
                  <a:schemeClr val="accent6">
                    <a:lumMod val="60000"/>
                    <a:lumOff val="40000"/>
                  </a:schemeClr>
                </a:solidFill>
              </a:endParaRPr>
            </a:p>
          </p:txBody>
        </p:sp>
        <p:sp>
          <p:nvSpPr>
            <p:cNvPr id="12" name="Rectangle 11"/>
            <p:cNvSpPr/>
            <p:nvPr userDrawn="1"/>
          </p:nvSpPr>
          <p:spPr>
            <a:xfrm flipV="1">
              <a:off x="6492413" y="4331148"/>
              <a:ext cx="1961739" cy="10339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60000"/>
                      <a:lumOff val="40000"/>
                    </a:schemeClr>
                  </a:solidFill>
                </a:rPr>
                <a:t>  </a:t>
              </a:r>
              <a:endParaRPr lang="en-US" sz="1200" dirty="0">
                <a:solidFill>
                  <a:schemeClr val="accent6">
                    <a:lumMod val="60000"/>
                    <a:lumOff val="40000"/>
                  </a:schemeClr>
                </a:solidFill>
              </a:endParaRPr>
            </a:p>
          </p:txBody>
        </p:sp>
        <p:sp>
          <p:nvSpPr>
            <p:cNvPr id="13" name="Rectangle 12"/>
            <p:cNvSpPr/>
            <p:nvPr userDrawn="1"/>
          </p:nvSpPr>
          <p:spPr>
            <a:xfrm flipV="1">
              <a:off x="9359960" y="4331148"/>
              <a:ext cx="1961739" cy="10339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60000"/>
                      <a:lumOff val="40000"/>
                    </a:schemeClr>
                  </a:solidFill>
                </a:rPr>
                <a:t>  </a:t>
              </a:r>
              <a:endParaRPr lang="en-US" sz="1200" dirty="0">
                <a:solidFill>
                  <a:schemeClr val="accent6">
                    <a:lumMod val="60000"/>
                    <a:lumOff val="40000"/>
                  </a:schemeClr>
                </a:solidFill>
              </a:endParaRPr>
            </a:p>
          </p:txBody>
        </p:sp>
      </p:grpSp>
      <p:sp>
        <p:nvSpPr>
          <p:cNvPr id="17" name="Text Placeholder 16"/>
          <p:cNvSpPr>
            <a:spLocks noGrp="1"/>
          </p:cNvSpPr>
          <p:nvPr>
            <p:ph type="body" sz="quarter" idx="13" hasCustomPrompt="1"/>
          </p:nvPr>
        </p:nvSpPr>
        <p:spPr>
          <a:xfrm>
            <a:off x="968384" y="4499662"/>
            <a:ext cx="1652587" cy="696912"/>
          </a:xfrm>
        </p:spPr>
        <p:txBody>
          <a:bodyPr anchor="ctr">
            <a:normAutofit/>
          </a:bodyPr>
          <a:lstStyle>
            <a:lvl1pPr marL="0" indent="0" algn="ctr">
              <a:buNone/>
              <a:defRPr sz="1800" b="0" i="0" baseline="0">
                <a:latin typeface="Avenir Roman" charset="0"/>
                <a:cs typeface="Avenir Roman" charset="0"/>
              </a:defRPr>
            </a:lvl1pPr>
          </a:lstStyle>
          <a:p>
            <a:pPr lvl="0"/>
            <a:r>
              <a:rPr lang="en-US" dirty="0" smtClean="0"/>
              <a:t>STUDENTS GRADUATED</a:t>
            </a:r>
            <a:endParaRPr lang="en-US" dirty="0"/>
          </a:p>
        </p:txBody>
      </p:sp>
      <p:sp>
        <p:nvSpPr>
          <p:cNvPr id="18" name="Text Placeholder 16"/>
          <p:cNvSpPr>
            <a:spLocks noGrp="1"/>
          </p:cNvSpPr>
          <p:nvPr>
            <p:ph type="body" sz="quarter" idx="14" hasCustomPrompt="1"/>
          </p:nvPr>
        </p:nvSpPr>
        <p:spPr>
          <a:xfrm>
            <a:off x="3835932" y="4499662"/>
            <a:ext cx="1652587" cy="696912"/>
          </a:xfrm>
        </p:spPr>
        <p:txBody>
          <a:bodyPr anchor="ctr">
            <a:normAutofit/>
          </a:bodyPr>
          <a:lstStyle>
            <a:lvl1pPr marL="0" indent="0" algn="ctr">
              <a:buNone/>
              <a:defRPr sz="1800" b="0" i="0" baseline="0">
                <a:latin typeface="Avenir Roman" charset="0"/>
                <a:cs typeface="Avenir Roman" charset="0"/>
              </a:defRPr>
            </a:lvl1pPr>
          </a:lstStyle>
          <a:p>
            <a:pPr lvl="0"/>
            <a:r>
              <a:rPr lang="en-US" dirty="0" smtClean="0"/>
              <a:t>STUDENTS GRADUATED</a:t>
            </a:r>
            <a:endParaRPr lang="en-US" dirty="0"/>
          </a:p>
        </p:txBody>
      </p:sp>
      <p:sp>
        <p:nvSpPr>
          <p:cNvPr id="19" name="Text Placeholder 16"/>
          <p:cNvSpPr>
            <a:spLocks noGrp="1"/>
          </p:cNvSpPr>
          <p:nvPr>
            <p:ph type="body" sz="quarter" idx="15" hasCustomPrompt="1"/>
          </p:nvPr>
        </p:nvSpPr>
        <p:spPr>
          <a:xfrm>
            <a:off x="6703480" y="4502145"/>
            <a:ext cx="1652587" cy="696912"/>
          </a:xfrm>
        </p:spPr>
        <p:txBody>
          <a:bodyPr anchor="ctr">
            <a:normAutofit/>
          </a:bodyPr>
          <a:lstStyle>
            <a:lvl1pPr marL="0" indent="0" algn="ctr">
              <a:buNone/>
              <a:defRPr sz="1800" b="0" i="0" baseline="0">
                <a:latin typeface="Avenir Roman" charset="0"/>
                <a:cs typeface="Avenir Roman" charset="0"/>
              </a:defRPr>
            </a:lvl1pPr>
          </a:lstStyle>
          <a:p>
            <a:pPr lvl="0"/>
            <a:r>
              <a:rPr lang="en-US" dirty="0" smtClean="0"/>
              <a:t>STUDENTS GRADUATED</a:t>
            </a:r>
            <a:endParaRPr lang="en-US" dirty="0"/>
          </a:p>
        </p:txBody>
      </p:sp>
      <p:sp>
        <p:nvSpPr>
          <p:cNvPr id="20" name="Text Placeholder 16"/>
          <p:cNvSpPr>
            <a:spLocks noGrp="1"/>
          </p:cNvSpPr>
          <p:nvPr>
            <p:ph type="body" sz="quarter" idx="16" hasCustomPrompt="1"/>
          </p:nvPr>
        </p:nvSpPr>
        <p:spPr>
          <a:xfrm>
            <a:off x="9571027" y="4499662"/>
            <a:ext cx="1652587" cy="696912"/>
          </a:xfrm>
        </p:spPr>
        <p:txBody>
          <a:bodyPr anchor="ctr">
            <a:normAutofit/>
          </a:bodyPr>
          <a:lstStyle>
            <a:lvl1pPr marL="0" indent="0" algn="ctr">
              <a:buNone/>
              <a:defRPr sz="1800" b="0" i="0" baseline="0">
                <a:latin typeface="Avenir Roman" charset="0"/>
                <a:cs typeface="Avenir Roman" charset="0"/>
              </a:defRPr>
            </a:lvl1pPr>
          </a:lstStyle>
          <a:p>
            <a:pPr lvl="0"/>
            <a:r>
              <a:rPr lang="en-US" dirty="0" smtClean="0"/>
              <a:t>STUDENTS GRADUATED</a:t>
            </a:r>
            <a:endParaRPr lang="en-US" dirty="0"/>
          </a:p>
        </p:txBody>
      </p:sp>
      <p:sp>
        <p:nvSpPr>
          <p:cNvPr id="16" name="Picture Placeholder 3"/>
          <p:cNvSpPr>
            <a:spLocks noGrp="1"/>
          </p:cNvSpPr>
          <p:nvPr>
            <p:ph type="pic" sz="quarter" idx="10" hasCustomPrompt="1"/>
          </p:nvPr>
        </p:nvSpPr>
        <p:spPr>
          <a:xfrm>
            <a:off x="-1" y="465222"/>
            <a:ext cx="12192000" cy="2743200"/>
          </a:xfrm>
        </p:spPr>
        <p:txBody>
          <a:bodyPr/>
          <a:lstStyle>
            <a:lvl1pPr marL="0" indent="0" algn="ctr">
              <a:lnSpc>
                <a:spcPct val="300000"/>
              </a:lnSpc>
              <a:buNone/>
              <a:defRPr baseline="0"/>
            </a:lvl1pPr>
          </a:lstStyle>
          <a:p>
            <a:r>
              <a:rPr lang="en-US" dirty="0" smtClean="0"/>
              <a:t>Click the icon below this text to insert an image.</a:t>
            </a:r>
            <a:endParaRPr lang="en-US" dirty="0"/>
          </a:p>
        </p:txBody>
      </p:sp>
    </p:spTree>
    <p:extLst>
      <p:ext uri="{BB962C8B-B14F-4D97-AF65-F5344CB8AC3E}">
        <p14:creationId xmlns:p14="http://schemas.microsoft.com/office/powerpoint/2010/main" val="3264961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Subtitle/Photo/4Boxe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0" y="3081597"/>
            <a:ext cx="12191999" cy="777624"/>
          </a:xfrm>
        </p:spPr>
        <p:txBody>
          <a:bodyPr>
            <a:normAutofit/>
          </a:bodyPr>
          <a:lstStyle>
            <a:lvl1pPr marL="0" indent="0" algn="ctr">
              <a:buNone/>
              <a:defRPr sz="4800" b="1">
                <a:solidFill>
                  <a:schemeClr val="bg1"/>
                </a:solidFill>
                <a:latin typeface="Georgia" panose="02040502050405020303" pitchFamily="18" charset="0"/>
              </a:defRPr>
            </a:lvl1pPr>
          </a:lstStyle>
          <a:p>
            <a:pPr lvl="0"/>
            <a:r>
              <a:rPr lang="en-US" dirty="0" smtClean="0"/>
              <a:t>Measuring Success</a:t>
            </a:r>
            <a:endParaRPr lang="en-US" dirty="0"/>
          </a:p>
        </p:txBody>
      </p:sp>
      <p:sp>
        <p:nvSpPr>
          <p:cNvPr id="7" name="Down Arrow 6"/>
          <p:cNvSpPr/>
          <p:nvPr userDrawn="1"/>
        </p:nvSpPr>
        <p:spPr>
          <a:xfrm>
            <a:off x="5959642" y="1928851"/>
            <a:ext cx="272716" cy="550578"/>
          </a:xfrm>
          <a:prstGeom prst="downArrow">
            <a:avLst/>
          </a:prstGeom>
          <a:solidFill>
            <a:srgbClr val="5B9BD5">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hasCustomPrompt="1"/>
          </p:nvPr>
        </p:nvSpPr>
        <p:spPr>
          <a:xfrm>
            <a:off x="-1" y="4340809"/>
            <a:ext cx="12191999" cy="408739"/>
          </a:xfrm>
        </p:spPr>
        <p:txBody>
          <a:bodyPr>
            <a:normAutofit/>
          </a:bodyPr>
          <a:lstStyle>
            <a:lvl1pPr marL="0" indent="0" algn="ctr">
              <a:buNone/>
              <a:defRPr sz="2400" baseline="0"/>
            </a:lvl1pPr>
          </a:lstStyle>
          <a:p>
            <a:pPr lvl="0"/>
            <a:r>
              <a:rPr lang="en-US" dirty="0" smtClean="0"/>
              <a:t>How Do We Measure Success for an Academic Unit?</a:t>
            </a:r>
            <a:endParaRPr lang="en-US" dirty="0"/>
          </a:p>
        </p:txBody>
      </p:sp>
      <p:grpSp>
        <p:nvGrpSpPr>
          <p:cNvPr id="15" name="Group 14"/>
          <p:cNvGrpSpPr/>
          <p:nvPr userDrawn="1"/>
        </p:nvGrpSpPr>
        <p:grpSpPr>
          <a:xfrm>
            <a:off x="813809" y="5214548"/>
            <a:ext cx="10564382" cy="1033941"/>
            <a:chOff x="757317" y="4331148"/>
            <a:chExt cx="10564382" cy="1033941"/>
          </a:xfrm>
        </p:grpSpPr>
        <p:sp>
          <p:nvSpPr>
            <p:cNvPr id="10" name="Rectangle 9"/>
            <p:cNvSpPr/>
            <p:nvPr userDrawn="1"/>
          </p:nvSpPr>
          <p:spPr>
            <a:xfrm flipV="1">
              <a:off x="757317" y="4331148"/>
              <a:ext cx="1961739" cy="103394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60000"/>
                      <a:lumOff val="40000"/>
                    </a:schemeClr>
                  </a:solidFill>
                </a:rPr>
                <a:t>  </a:t>
              </a:r>
              <a:endParaRPr lang="en-US" sz="1200" dirty="0">
                <a:solidFill>
                  <a:schemeClr val="accent6">
                    <a:lumMod val="60000"/>
                    <a:lumOff val="40000"/>
                  </a:schemeClr>
                </a:solidFill>
              </a:endParaRPr>
            </a:p>
          </p:txBody>
        </p:sp>
        <p:sp>
          <p:nvSpPr>
            <p:cNvPr id="11" name="Rectangle 10"/>
            <p:cNvSpPr/>
            <p:nvPr userDrawn="1"/>
          </p:nvSpPr>
          <p:spPr>
            <a:xfrm flipV="1">
              <a:off x="3624865" y="4331148"/>
              <a:ext cx="1961739" cy="103394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60000"/>
                      <a:lumOff val="40000"/>
                    </a:schemeClr>
                  </a:solidFill>
                </a:rPr>
                <a:t>  </a:t>
              </a:r>
              <a:endParaRPr lang="en-US" sz="1200" dirty="0">
                <a:solidFill>
                  <a:schemeClr val="accent6">
                    <a:lumMod val="60000"/>
                    <a:lumOff val="40000"/>
                  </a:schemeClr>
                </a:solidFill>
              </a:endParaRPr>
            </a:p>
          </p:txBody>
        </p:sp>
        <p:sp>
          <p:nvSpPr>
            <p:cNvPr id="12" name="Rectangle 11"/>
            <p:cNvSpPr/>
            <p:nvPr userDrawn="1"/>
          </p:nvSpPr>
          <p:spPr>
            <a:xfrm flipV="1">
              <a:off x="6492413" y="4331148"/>
              <a:ext cx="1961739" cy="103394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60000"/>
                      <a:lumOff val="40000"/>
                    </a:schemeClr>
                  </a:solidFill>
                </a:rPr>
                <a:t>  </a:t>
              </a:r>
              <a:endParaRPr lang="en-US" sz="1200" dirty="0">
                <a:solidFill>
                  <a:schemeClr val="accent6">
                    <a:lumMod val="60000"/>
                    <a:lumOff val="40000"/>
                  </a:schemeClr>
                </a:solidFill>
              </a:endParaRPr>
            </a:p>
          </p:txBody>
        </p:sp>
        <p:sp>
          <p:nvSpPr>
            <p:cNvPr id="13" name="Rectangle 12"/>
            <p:cNvSpPr/>
            <p:nvPr userDrawn="1"/>
          </p:nvSpPr>
          <p:spPr>
            <a:xfrm flipV="1">
              <a:off x="9359960" y="4331148"/>
              <a:ext cx="1961739" cy="103394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60000"/>
                      <a:lumOff val="40000"/>
                    </a:schemeClr>
                  </a:solidFill>
                </a:rPr>
                <a:t>  </a:t>
              </a:r>
              <a:endParaRPr lang="en-US" sz="1200" dirty="0">
                <a:solidFill>
                  <a:schemeClr val="accent6">
                    <a:lumMod val="60000"/>
                    <a:lumOff val="40000"/>
                  </a:schemeClr>
                </a:solidFill>
              </a:endParaRPr>
            </a:p>
          </p:txBody>
        </p:sp>
      </p:grpSp>
      <p:sp>
        <p:nvSpPr>
          <p:cNvPr id="17" name="Text Placeholder 16"/>
          <p:cNvSpPr>
            <a:spLocks noGrp="1"/>
          </p:cNvSpPr>
          <p:nvPr>
            <p:ph type="body" sz="quarter" idx="13" hasCustomPrompt="1"/>
          </p:nvPr>
        </p:nvSpPr>
        <p:spPr>
          <a:xfrm>
            <a:off x="968384" y="5383062"/>
            <a:ext cx="1652587" cy="696912"/>
          </a:xfrm>
        </p:spPr>
        <p:txBody>
          <a:bodyPr anchor="ctr">
            <a:normAutofit/>
          </a:bodyPr>
          <a:lstStyle>
            <a:lvl1pPr marL="0" indent="0" algn="ctr">
              <a:buNone/>
              <a:defRPr sz="1800" b="0" i="0" baseline="0">
                <a:latin typeface="Avenir Roman" charset="0"/>
                <a:cs typeface="Avenir Roman" charset="0"/>
              </a:defRPr>
            </a:lvl1pPr>
          </a:lstStyle>
          <a:p>
            <a:pPr lvl="0"/>
            <a:r>
              <a:rPr lang="en-US" dirty="0" smtClean="0"/>
              <a:t>STUDENTS GRADUATED</a:t>
            </a:r>
            <a:endParaRPr lang="en-US" dirty="0"/>
          </a:p>
        </p:txBody>
      </p:sp>
      <p:sp>
        <p:nvSpPr>
          <p:cNvPr id="18" name="Text Placeholder 16"/>
          <p:cNvSpPr>
            <a:spLocks noGrp="1"/>
          </p:cNvSpPr>
          <p:nvPr>
            <p:ph type="body" sz="quarter" idx="14" hasCustomPrompt="1"/>
          </p:nvPr>
        </p:nvSpPr>
        <p:spPr>
          <a:xfrm>
            <a:off x="3835932" y="5383062"/>
            <a:ext cx="1652587" cy="696912"/>
          </a:xfrm>
        </p:spPr>
        <p:txBody>
          <a:bodyPr anchor="ctr">
            <a:normAutofit/>
          </a:bodyPr>
          <a:lstStyle>
            <a:lvl1pPr marL="0" indent="0" algn="ctr">
              <a:buNone/>
              <a:defRPr sz="1800" b="0" i="0" baseline="0">
                <a:latin typeface="Avenir Roman" charset="0"/>
                <a:cs typeface="Avenir Roman" charset="0"/>
              </a:defRPr>
            </a:lvl1pPr>
          </a:lstStyle>
          <a:p>
            <a:pPr lvl="0"/>
            <a:r>
              <a:rPr lang="en-US" dirty="0" smtClean="0"/>
              <a:t>STUDENTS GRADUATED</a:t>
            </a:r>
            <a:endParaRPr lang="en-US" dirty="0"/>
          </a:p>
        </p:txBody>
      </p:sp>
      <p:sp>
        <p:nvSpPr>
          <p:cNvPr id="19" name="Text Placeholder 16"/>
          <p:cNvSpPr>
            <a:spLocks noGrp="1"/>
          </p:cNvSpPr>
          <p:nvPr>
            <p:ph type="body" sz="quarter" idx="15" hasCustomPrompt="1"/>
          </p:nvPr>
        </p:nvSpPr>
        <p:spPr>
          <a:xfrm>
            <a:off x="6703480" y="5385545"/>
            <a:ext cx="1652587" cy="696912"/>
          </a:xfrm>
        </p:spPr>
        <p:txBody>
          <a:bodyPr anchor="ctr">
            <a:normAutofit/>
          </a:bodyPr>
          <a:lstStyle>
            <a:lvl1pPr marL="0" indent="0" algn="ctr">
              <a:buNone/>
              <a:defRPr sz="1800" b="0" i="0" baseline="0">
                <a:latin typeface="Avenir Roman" charset="0"/>
                <a:cs typeface="Avenir Roman" charset="0"/>
              </a:defRPr>
            </a:lvl1pPr>
          </a:lstStyle>
          <a:p>
            <a:pPr lvl="0"/>
            <a:r>
              <a:rPr lang="en-US" dirty="0" smtClean="0"/>
              <a:t>STUDENTS GRADUATED</a:t>
            </a:r>
            <a:endParaRPr lang="en-US" dirty="0"/>
          </a:p>
        </p:txBody>
      </p:sp>
      <p:sp>
        <p:nvSpPr>
          <p:cNvPr id="20" name="Text Placeholder 16"/>
          <p:cNvSpPr>
            <a:spLocks noGrp="1"/>
          </p:cNvSpPr>
          <p:nvPr>
            <p:ph type="body" sz="quarter" idx="16" hasCustomPrompt="1"/>
          </p:nvPr>
        </p:nvSpPr>
        <p:spPr>
          <a:xfrm>
            <a:off x="9571027" y="5383062"/>
            <a:ext cx="1652587" cy="696912"/>
          </a:xfrm>
        </p:spPr>
        <p:txBody>
          <a:bodyPr anchor="ctr">
            <a:normAutofit/>
          </a:bodyPr>
          <a:lstStyle>
            <a:lvl1pPr marL="0" indent="0" algn="ctr">
              <a:buNone/>
              <a:defRPr sz="1800" b="0" i="0" baseline="0">
                <a:latin typeface="Avenir Roman" charset="0"/>
                <a:cs typeface="Avenir Roman" charset="0"/>
              </a:defRPr>
            </a:lvl1pPr>
          </a:lstStyle>
          <a:p>
            <a:pPr lvl="0"/>
            <a:r>
              <a:rPr lang="en-US" dirty="0" smtClean="0"/>
              <a:t>STUDENTS GRADUATED</a:t>
            </a:r>
            <a:endParaRPr lang="en-US" dirty="0"/>
          </a:p>
        </p:txBody>
      </p:sp>
    </p:spTree>
    <p:extLst>
      <p:ext uri="{BB962C8B-B14F-4D97-AF65-F5344CB8AC3E}">
        <p14:creationId xmlns:p14="http://schemas.microsoft.com/office/powerpoint/2010/main" val="38052910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Subtitle/Photo/3Boxes">
    <p:spTree>
      <p:nvGrpSpPr>
        <p:cNvPr id="1" name=""/>
        <p:cNvGrpSpPr/>
        <p:nvPr/>
      </p:nvGrpSpPr>
      <p:grpSpPr>
        <a:xfrm>
          <a:off x="0" y="0"/>
          <a:ext cx="0" cy="0"/>
          <a:chOff x="0" y="0"/>
          <a:chExt cx="0" cy="0"/>
        </a:xfrm>
      </p:grpSpPr>
      <p:sp>
        <p:nvSpPr>
          <p:cNvPr id="14" name="Text Placeholder 4"/>
          <p:cNvSpPr>
            <a:spLocks noGrp="1"/>
          </p:cNvSpPr>
          <p:nvPr>
            <p:ph type="body" sz="quarter" idx="11" hasCustomPrompt="1"/>
          </p:nvPr>
        </p:nvSpPr>
        <p:spPr>
          <a:xfrm>
            <a:off x="0" y="3081597"/>
            <a:ext cx="12191999" cy="777624"/>
          </a:xfrm>
        </p:spPr>
        <p:txBody>
          <a:bodyPr>
            <a:normAutofit/>
          </a:bodyPr>
          <a:lstStyle>
            <a:lvl1pPr marL="0" indent="0" algn="ctr">
              <a:buNone/>
              <a:defRPr sz="4800" b="1">
                <a:solidFill>
                  <a:schemeClr val="bg1"/>
                </a:solidFill>
                <a:latin typeface="Georgia" panose="02040502050405020303" pitchFamily="18" charset="0"/>
              </a:defRPr>
            </a:lvl1pPr>
          </a:lstStyle>
          <a:p>
            <a:pPr lvl="0"/>
            <a:r>
              <a:rPr lang="en-US" dirty="0" smtClean="0"/>
              <a:t>Measuring Success</a:t>
            </a:r>
            <a:endParaRPr lang="en-US" dirty="0"/>
          </a:p>
        </p:txBody>
      </p:sp>
      <p:sp>
        <p:nvSpPr>
          <p:cNvPr id="16" name="Down Arrow 15"/>
          <p:cNvSpPr/>
          <p:nvPr userDrawn="1"/>
        </p:nvSpPr>
        <p:spPr>
          <a:xfrm>
            <a:off x="5959642" y="1928851"/>
            <a:ext cx="272716" cy="550578"/>
          </a:xfrm>
          <a:prstGeom prst="downArrow">
            <a:avLst/>
          </a:prstGeom>
          <a:solidFill>
            <a:srgbClr val="5B9BD5">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8"/>
          <p:cNvSpPr>
            <a:spLocks noGrp="1"/>
          </p:cNvSpPr>
          <p:nvPr>
            <p:ph type="body" sz="quarter" idx="12" hasCustomPrompt="1"/>
          </p:nvPr>
        </p:nvSpPr>
        <p:spPr>
          <a:xfrm>
            <a:off x="-1" y="4340809"/>
            <a:ext cx="12191999" cy="408739"/>
          </a:xfrm>
        </p:spPr>
        <p:txBody>
          <a:bodyPr>
            <a:normAutofit/>
          </a:bodyPr>
          <a:lstStyle>
            <a:lvl1pPr marL="0" indent="0" algn="ctr">
              <a:buNone/>
              <a:defRPr sz="2400" baseline="0"/>
            </a:lvl1pPr>
          </a:lstStyle>
          <a:p>
            <a:pPr lvl="0"/>
            <a:r>
              <a:rPr lang="en-US" dirty="0" smtClean="0"/>
              <a:t>How Do We Measure Success for an Academic Unit?</a:t>
            </a:r>
            <a:endParaRPr lang="en-US" dirty="0"/>
          </a:p>
        </p:txBody>
      </p:sp>
      <p:grpSp>
        <p:nvGrpSpPr>
          <p:cNvPr id="2" name="Group 1"/>
          <p:cNvGrpSpPr/>
          <p:nvPr userDrawn="1"/>
        </p:nvGrpSpPr>
        <p:grpSpPr>
          <a:xfrm>
            <a:off x="2247583" y="5214548"/>
            <a:ext cx="7696835" cy="1033941"/>
            <a:chOff x="813809" y="5214548"/>
            <a:chExt cx="7696835" cy="1033941"/>
          </a:xfrm>
        </p:grpSpPr>
        <p:sp>
          <p:nvSpPr>
            <p:cNvPr id="22" name="Rectangle 21"/>
            <p:cNvSpPr/>
            <p:nvPr userDrawn="1"/>
          </p:nvSpPr>
          <p:spPr>
            <a:xfrm flipV="1">
              <a:off x="813809" y="5214548"/>
              <a:ext cx="1961739" cy="103394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60000"/>
                      <a:lumOff val="40000"/>
                    </a:schemeClr>
                  </a:solidFill>
                </a:rPr>
                <a:t>  </a:t>
              </a:r>
              <a:endParaRPr lang="en-US" sz="1200" dirty="0">
                <a:solidFill>
                  <a:schemeClr val="accent6">
                    <a:lumMod val="60000"/>
                    <a:lumOff val="40000"/>
                  </a:schemeClr>
                </a:solidFill>
              </a:endParaRPr>
            </a:p>
          </p:txBody>
        </p:sp>
        <p:sp>
          <p:nvSpPr>
            <p:cNvPr id="23" name="Rectangle 22"/>
            <p:cNvSpPr/>
            <p:nvPr userDrawn="1"/>
          </p:nvSpPr>
          <p:spPr>
            <a:xfrm flipV="1">
              <a:off x="3681357" y="5214548"/>
              <a:ext cx="1961739" cy="103394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60000"/>
                      <a:lumOff val="40000"/>
                    </a:schemeClr>
                  </a:solidFill>
                </a:rPr>
                <a:t>  </a:t>
              </a:r>
              <a:endParaRPr lang="en-US" sz="1200" dirty="0">
                <a:solidFill>
                  <a:schemeClr val="accent6">
                    <a:lumMod val="60000"/>
                    <a:lumOff val="40000"/>
                  </a:schemeClr>
                </a:solidFill>
              </a:endParaRPr>
            </a:p>
          </p:txBody>
        </p:sp>
        <p:sp>
          <p:nvSpPr>
            <p:cNvPr id="24" name="Rectangle 23"/>
            <p:cNvSpPr/>
            <p:nvPr userDrawn="1"/>
          </p:nvSpPr>
          <p:spPr>
            <a:xfrm flipV="1">
              <a:off x="6548905" y="5214548"/>
              <a:ext cx="1961739" cy="103394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60000"/>
                      <a:lumOff val="40000"/>
                    </a:schemeClr>
                  </a:solidFill>
                </a:rPr>
                <a:t>  </a:t>
              </a:r>
              <a:endParaRPr lang="en-US" sz="1200" dirty="0">
                <a:solidFill>
                  <a:schemeClr val="accent6">
                    <a:lumMod val="60000"/>
                    <a:lumOff val="40000"/>
                  </a:schemeClr>
                </a:solidFill>
              </a:endParaRPr>
            </a:p>
          </p:txBody>
        </p:sp>
      </p:grpSp>
      <p:sp>
        <p:nvSpPr>
          <p:cNvPr id="26" name="Text Placeholder 16"/>
          <p:cNvSpPr>
            <a:spLocks noGrp="1"/>
          </p:cNvSpPr>
          <p:nvPr userDrawn="1">
            <p:ph type="body" sz="quarter" idx="13" hasCustomPrompt="1"/>
          </p:nvPr>
        </p:nvSpPr>
        <p:spPr>
          <a:xfrm>
            <a:off x="2386475" y="5383062"/>
            <a:ext cx="1652587" cy="696912"/>
          </a:xfrm>
        </p:spPr>
        <p:txBody>
          <a:bodyPr anchor="ctr">
            <a:normAutofit/>
          </a:bodyPr>
          <a:lstStyle>
            <a:lvl1pPr marL="0" indent="0" algn="ctr">
              <a:buNone/>
              <a:defRPr sz="1800" b="0" i="0" baseline="0">
                <a:latin typeface="Avenir Roman" charset="0"/>
                <a:cs typeface="Avenir Roman" charset="0"/>
              </a:defRPr>
            </a:lvl1pPr>
          </a:lstStyle>
          <a:p>
            <a:pPr lvl="0"/>
            <a:r>
              <a:rPr lang="en-US" dirty="0" smtClean="0"/>
              <a:t>STUDENTS GRADUATED</a:t>
            </a:r>
            <a:endParaRPr lang="en-US" dirty="0"/>
          </a:p>
        </p:txBody>
      </p:sp>
      <p:sp>
        <p:nvSpPr>
          <p:cNvPr id="27" name="Text Placeholder 16"/>
          <p:cNvSpPr>
            <a:spLocks noGrp="1"/>
          </p:cNvSpPr>
          <p:nvPr userDrawn="1">
            <p:ph type="body" sz="quarter" idx="14" hasCustomPrompt="1"/>
          </p:nvPr>
        </p:nvSpPr>
        <p:spPr>
          <a:xfrm>
            <a:off x="5254023" y="5383062"/>
            <a:ext cx="1652587" cy="696912"/>
          </a:xfrm>
        </p:spPr>
        <p:txBody>
          <a:bodyPr anchor="ctr">
            <a:normAutofit/>
          </a:bodyPr>
          <a:lstStyle>
            <a:lvl1pPr marL="0" indent="0" algn="ctr">
              <a:buNone/>
              <a:defRPr sz="1800" b="0" i="0" baseline="0">
                <a:latin typeface="Avenir Roman" charset="0"/>
                <a:cs typeface="Avenir Roman" charset="0"/>
              </a:defRPr>
            </a:lvl1pPr>
          </a:lstStyle>
          <a:p>
            <a:pPr lvl="0"/>
            <a:r>
              <a:rPr lang="en-US" dirty="0" smtClean="0"/>
              <a:t>STUDENTS GRADUATED</a:t>
            </a:r>
            <a:endParaRPr lang="en-US" dirty="0"/>
          </a:p>
        </p:txBody>
      </p:sp>
      <p:sp>
        <p:nvSpPr>
          <p:cNvPr id="28" name="Text Placeholder 16"/>
          <p:cNvSpPr>
            <a:spLocks noGrp="1"/>
          </p:cNvSpPr>
          <p:nvPr userDrawn="1">
            <p:ph type="body" sz="quarter" idx="15" hasCustomPrompt="1"/>
          </p:nvPr>
        </p:nvSpPr>
        <p:spPr>
          <a:xfrm>
            <a:off x="8121571" y="5385545"/>
            <a:ext cx="1652587" cy="696912"/>
          </a:xfrm>
        </p:spPr>
        <p:txBody>
          <a:bodyPr anchor="ctr">
            <a:normAutofit/>
          </a:bodyPr>
          <a:lstStyle>
            <a:lvl1pPr marL="0" indent="0" algn="ctr">
              <a:buNone/>
              <a:defRPr sz="1800" b="0" i="0" baseline="0">
                <a:latin typeface="Avenir Roman" charset="0"/>
                <a:cs typeface="Avenir Roman" charset="0"/>
              </a:defRPr>
            </a:lvl1pPr>
          </a:lstStyle>
          <a:p>
            <a:pPr lvl="0"/>
            <a:r>
              <a:rPr lang="en-US" dirty="0" smtClean="0"/>
              <a:t>STUDENTS GRADUATED</a:t>
            </a:r>
            <a:endParaRPr lang="en-US" dirty="0"/>
          </a:p>
        </p:txBody>
      </p:sp>
    </p:spTree>
    <p:extLst>
      <p:ext uri="{BB962C8B-B14F-4D97-AF65-F5344CB8AC3E}">
        <p14:creationId xmlns:p14="http://schemas.microsoft.com/office/powerpoint/2010/main" val="4974240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Subtitle/Photo/2Boxes">
    <p:spTree>
      <p:nvGrpSpPr>
        <p:cNvPr id="1" name=""/>
        <p:cNvGrpSpPr/>
        <p:nvPr/>
      </p:nvGrpSpPr>
      <p:grpSpPr>
        <a:xfrm>
          <a:off x="0" y="0"/>
          <a:ext cx="0" cy="0"/>
          <a:chOff x="0" y="0"/>
          <a:chExt cx="0" cy="0"/>
        </a:xfrm>
      </p:grpSpPr>
      <p:sp>
        <p:nvSpPr>
          <p:cNvPr id="28" name="Text Placeholder 4"/>
          <p:cNvSpPr>
            <a:spLocks noGrp="1"/>
          </p:cNvSpPr>
          <p:nvPr>
            <p:ph type="body" sz="quarter" idx="11" hasCustomPrompt="1"/>
          </p:nvPr>
        </p:nvSpPr>
        <p:spPr>
          <a:xfrm>
            <a:off x="0" y="3081597"/>
            <a:ext cx="12191999" cy="777624"/>
          </a:xfrm>
        </p:spPr>
        <p:txBody>
          <a:bodyPr>
            <a:normAutofit/>
          </a:bodyPr>
          <a:lstStyle>
            <a:lvl1pPr marL="0" indent="0" algn="ctr">
              <a:buNone/>
              <a:defRPr sz="4800" b="1">
                <a:solidFill>
                  <a:schemeClr val="bg1"/>
                </a:solidFill>
                <a:latin typeface="Georgia" panose="02040502050405020303" pitchFamily="18" charset="0"/>
              </a:defRPr>
            </a:lvl1pPr>
          </a:lstStyle>
          <a:p>
            <a:pPr lvl="0"/>
            <a:r>
              <a:rPr lang="en-US" dirty="0" smtClean="0"/>
              <a:t>Measuring Success</a:t>
            </a:r>
            <a:endParaRPr lang="en-US" dirty="0"/>
          </a:p>
        </p:txBody>
      </p:sp>
      <p:sp>
        <p:nvSpPr>
          <p:cNvPr id="29" name="Down Arrow 28"/>
          <p:cNvSpPr/>
          <p:nvPr userDrawn="1"/>
        </p:nvSpPr>
        <p:spPr>
          <a:xfrm>
            <a:off x="5959642" y="1928851"/>
            <a:ext cx="272716" cy="550578"/>
          </a:xfrm>
          <a:prstGeom prst="downArrow">
            <a:avLst/>
          </a:prstGeom>
          <a:solidFill>
            <a:srgbClr val="5B9BD5">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8"/>
          <p:cNvSpPr>
            <a:spLocks noGrp="1"/>
          </p:cNvSpPr>
          <p:nvPr>
            <p:ph type="body" sz="quarter" idx="12" hasCustomPrompt="1"/>
          </p:nvPr>
        </p:nvSpPr>
        <p:spPr>
          <a:xfrm>
            <a:off x="-1" y="4340809"/>
            <a:ext cx="12191999" cy="408739"/>
          </a:xfrm>
        </p:spPr>
        <p:txBody>
          <a:bodyPr>
            <a:normAutofit/>
          </a:bodyPr>
          <a:lstStyle>
            <a:lvl1pPr marL="0" indent="0" algn="ctr">
              <a:buNone/>
              <a:defRPr sz="2400" baseline="0"/>
            </a:lvl1pPr>
          </a:lstStyle>
          <a:p>
            <a:pPr lvl="0"/>
            <a:r>
              <a:rPr lang="en-US" dirty="0" smtClean="0"/>
              <a:t>How Do We Measure Success for an Academic Unit?</a:t>
            </a:r>
            <a:endParaRPr lang="en-US" dirty="0"/>
          </a:p>
        </p:txBody>
      </p:sp>
      <p:grpSp>
        <p:nvGrpSpPr>
          <p:cNvPr id="2" name="Group 1"/>
          <p:cNvGrpSpPr/>
          <p:nvPr userDrawn="1"/>
        </p:nvGrpSpPr>
        <p:grpSpPr>
          <a:xfrm>
            <a:off x="3681357" y="5214548"/>
            <a:ext cx="4829287" cy="1033941"/>
            <a:chOff x="813809" y="5214548"/>
            <a:chExt cx="4829287" cy="1033941"/>
          </a:xfrm>
        </p:grpSpPr>
        <p:sp>
          <p:nvSpPr>
            <p:cNvPr id="32" name="Rectangle 31"/>
            <p:cNvSpPr/>
            <p:nvPr userDrawn="1"/>
          </p:nvSpPr>
          <p:spPr>
            <a:xfrm flipV="1">
              <a:off x="813809" y="5214548"/>
              <a:ext cx="1961739" cy="103394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60000"/>
                      <a:lumOff val="40000"/>
                    </a:schemeClr>
                  </a:solidFill>
                </a:rPr>
                <a:t>  </a:t>
              </a:r>
              <a:endParaRPr lang="en-US" sz="1200" dirty="0">
                <a:solidFill>
                  <a:schemeClr val="accent6">
                    <a:lumMod val="60000"/>
                    <a:lumOff val="40000"/>
                  </a:schemeClr>
                </a:solidFill>
              </a:endParaRPr>
            </a:p>
          </p:txBody>
        </p:sp>
        <p:sp>
          <p:nvSpPr>
            <p:cNvPr id="33" name="Rectangle 32"/>
            <p:cNvSpPr/>
            <p:nvPr userDrawn="1"/>
          </p:nvSpPr>
          <p:spPr>
            <a:xfrm flipV="1">
              <a:off x="3681357" y="5214548"/>
              <a:ext cx="1961739" cy="103394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60000"/>
                      <a:lumOff val="40000"/>
                    </a:schemeClr>
                  </a:solidFill>
                </a:rPr>
                <a:t>  </a:t>
              </a:r>
              <a:endParaRPr lang="en-US" sz="1200" dirty="0">
                <a:solidFill>
                  <a:schemeClr val="accent6">
                    <a:lumMod val="60000"/>
                    <a:lumOff val="40000"/>
                  </a:schemeClr>
                </a:solidFill>
              </a:endParaRPr>
            </a:p>
          </p:txBody>
        </p:sp>
      </p:grpSp>
      <p:sp>
        <p:nvSpPr>
          <p:cNvPr id="36" name="Text Placeholder 16"/>
          <p:cNvSpPr>
            <a:spLocks noGrp="1"/>
          </p:cNvSpPr>
          <p:nvPr userDrawn="1">
            <p:ph type="body" sz="quarter" idx="13" hasCustomPrompt="1"/>
          </p:nvPr>
        </p:nvSpPr>
        <p:spPr>
          <a:xfrm>
            <a:off x="3835575" y="5383062"/>
            <a:ext cx="1652587" cy="696912"/>
          </a:xfrm>
        </p:spPr>
        <p:txBody>
          <a:bodyPr anchor="ctr">
            <a:normAutofit/>
          </a:bodyPr>
          <a:lstStyle>
            <a:lvl1pPr marL="0" indent="0" algn="ctr">
              <a:buNone/>
              <a:defRPr sz="1800" b="0" i="0" baseline="0">
                <a:latin typeface="Avenir Roman" charset="0"/>
                <a:cs typeface="Avenir Roman" charset="0"/>
              </a:defRPr>
            </a:lvl1pPr>
          </a:lstStyle>
          <a:p>
            <a:pPr lvl="0"/>
            <a:r>
              <a:rPr lang="en-US" dirty="0" smtClean="0"/>
              <a:t>STUDENTS GRADUATED</a:t>
            </a:r>
            <a:endParaRPr lang="en-US" dirty="0"/>
          </a:p>
        </p:txBody>
      </p:sp>
      <p:sp>
        <p:nvSpPr>
          <p:cNvPr id="37" name="Text Placeholder 16"/>
          <p:cNvSpPr>
            <a:spLocks noGrp="1"/>
          </p:cNvSpPr>
          <p:nvPr userDrawn="1">
            <p:ph type="body" sz="quarter" idx="14" hasCustomPrompt="1"/>
          </p:nvPr>
        </p:nvSpPr>
        <p:spPr>
          <a:xfrm>
            <a:off x="6703123" y="5383062"/>
            <a:ext cx="1652587" cy="696912"/>
          </a:xfrm>
        </p:spPr>
        <p:txBody>
          <a:bodyPr anchor="ctr">
            <a:normAutofit/>
          </a:bodyPr>
          <a:lstStyle>
            <a:lvl1pPr marL="0" indent="0" algn="ctr">
              <a:buNone/>
              <a:defRPr sz="1800" b="0" i="0" baseline="0">
                <a:latin typeface="Avenir Roman" charset="0"/>
                <a:cs typeface="Avenir Roman" charset="0"/>
              </a:defRPr>
            </a:lvl1pPr>
          </a:lstStyle>
          <a:p>
            <a:pPr lvl="0"/>
            <a:r>
              <a:rPr lang="en-US" dirty="0" smtClean="0"/>
              <a:t>STUDENTS GRADUATED</a:t>
            </a:r>
            <a:endParaRPr lang="en-US" dirty="0"/>
          </a:p>
        </p:txBody>
      </p:sp>
    </p:spTree>
    <p:extLst>
      <p:ext uri="{BB962C8B-B14F-4D97-AF65-F5344CB8AC3E}">
        <p14:creationId xmlns:p14="http://schemas.microsoft.com/office/powerpoint/2010/main" val="3510281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Text Placeholder 3"/>
          <p:cNvSpPr>
            <a:spLocks noGrp="1"/>
          </p:cNvSpPr>
          <p:nvPr>
            <p:ph type="body" sz="quarter" idx="12" hasCustomPrompt="1"/>
          </p:nvPr>
        </p:nvSpPr>
        <p:spPr>
          <a:xfrm>
            <a:off x="628650" y="3045418"/>
            <a:ext cx="10934700" cy="3301034"/>
          </a:xfrm>
        </p:spPr>
        <p:txBody>
          <a:bodyPr/>
          <a:lstStyle>
            <a:lvl1pPr>
              <a:defRPr b="0" i="0">
                <a:latin typeface="Avenir Roman" charset="0"/>
                <a:cs typeface="Avenir Roman" charset="0"/>
              </a:defRPr>
            </a:lvl1pPr>
            <a:lvl2pPr>
              <a:defRPr b="0" i="0">
                <a:latin typeface="Avenir Roman" charset="0"/>
                <a:cs typeface="Avenir Roman" charset="0"/>
              </a:defRPr>
            </a:lvl2pPr>
            <a:lvl3pPr>
              <a:defRPr b="0" i="0">
                <a:latin typeface="Avenir Roman" charset="0"/>
                <a:cs typeface="Avenir Roman" charset="0"/>
              </a:defRPr>
            </a:lvl3pPr>
            <a:lvl4pPr>
              <a:defRPr b="0" i="0">
                <a:latin typeface="Avenir Roman" charset="0"/>
                <a:cs typeface="Avenir Roman" charset="0"/>
              </a:defRPr>
            </a:lvl4pPr>
            <a:lvl5pPr>
              <a:defRPr b="0" i="0">
                <a:latin typeface="Avenir Roman" charset="0"/>
                <a:cs typeface="Avenir Roman" charset="0"/>
              </a:defRPr>
            </a:lvl5pPr>
            <a:lvl6pPr>
              <a:defRPr b="0" i="0">
                <a:latin typeface="Avenir Roman" charset="0"/>
                <a:cs typeface="Avenir Roman" charset="0"/>
              </a:defRPr>
            </a:lvl6pPr>
          </a:lstStyle>
          <a:p>
            <a:pPr lvl="0"/>
            <a:r>
              <a:rPr lang="en-US" dirty="0" smtClean="0"/>
              <a:t>Bullet text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US" dirty="0"/>
          </a:p>
        </p:txBody>
      </p:sp>
    </p:spTree>
    <p:extLst>
      <p:ext uri="{BB962C8B-B14F-4D97-AF65-F5344CB8AC3E}">
        <p14:creationId xmlns:p14="http://schemas.microsoft.com/office/powerpoint/2010/main" val="455906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3-Small-Photos">
    <p:spTree>
      <p:nvGrpSpPr>
        <p:cNvPr id="1" name=""/>
        <p:cNvGrpSpPr/>
        <p:nvPr/>
      </p:nvGrpSpPr>
      <p:grpSpPr>
        <a:xfrm>
          <a:off x="0" y="0"/>
          <a:ext cx="0" cy="0"/>
          <a:chOff x="0" y="0"/>
          <a:chExt cx="0" cy="0"/>
        </a:xfrm>
      </p:grpSpPr>
      <p:sp>
        <p:nvSpPr>
          <p:cNvPr id="8" name="Rectangle 7"/>
          <p:cNvSpPr/>
          <p:nvPr userDrawn="1"/>
        </p:nvSpPr>
        <p:spPr>
          <a:xfrm flipV="1">
            <a:off x="1034716" y="3430097"/>
            <a:ext cx="10122568" cy="4383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60000"/>
                    <a:lumOff val="40000"/>
                  </a:schemeClr>
                </a:solidFill>
              </a:rPr>
              <a:t>  </a:t>
            </a:r>
            <a:endParaRPr lang="en-US" sz="1200" dirty="0">
              <a:solidFill>
                <a:schemeClr val="accent6">
                  <a:lumMod val="60000"/>
                  <a:lumOff val="40000"/>
                </a:schemeClr>
              </a:solidFill>
            </a:endParaRPr>
          </a:p>
        </p:txBody>
      </p:sp>
      <p:sp>
        <p:nvSpPr>
          <p:cNvPr id="10" name="Text Placeholder 5"/>
          <p:cNvSpPr>
            <a:spLocks noGrp="1"/>
          </p:cNvSpPr>
          <p:nvPr>
            <p:ph type="body" sz="quarter" idx="10" hasCustomPrompt="1"/>
          </p:nvPr>
        </p:nvSpPr>
        <p:spPr>
          <a:xfrm>
            <a:off x="1034716" y="3430098"/>
            <a:ext cx="10122570" cy="438388"/>
          </a:xfrm>
        </p:spPr>
        <p:txBody>
          <a:bodyPr/>
          <a:lstStyle>
            <a:lvl1pPr marL="0" indent="0" algn="ctr">
              <a:buNone/>
              <a:defRPr>
                <a:solidFill>
                  <a:schemeClr val="tx1"/>
                </a:solidFill>
              </a:defRPr>
            </a:lvl1pPr>
          </a:lstStyle>
          <a:p>
            <a:pPr lvl="0"/>
            <a:r>
              <a:rPr lang="en-US" dirty="0" smtClean="0"/>
              <a:t>Research</a:t>
            </a:r>
            <a:endParaRPr lang="en-US" dirty="0"/>
          </a:p>
        </p:txBody>
      </p:sp>
      <p:sp>
        <p:nvSpPr>
          <p:cNvPr id="13" name="Picture Placeholder 2"/>
          <p:cNvSpPr>
            <a:spLocks noGrp="1"/>
          </p:cNvSpPr>
          <p:nvPr>
            <p:ph type="pic" sz="quarter" idx="13" hasCustomPrompt="1"/>
          </p:nvPr>
        </p:nvSpPr>
        <p:spPr>
          <a:xfrm>
            <a:off x="647700" y="4138721"/>
            <a:ext cx="3200400" cy="1812630"/>
          </a:xfrm>
        </p:spPr>
        <p:txBody>
          <a:bodyPr>
            <a:normAutofit/>
          </a:bodyPr>
          <a:lstStyle>
            <a:lvl1pPr marL="0" indent="0" algn="ctr">
              <a:lnSpc>
                <a:spcPct val="250000"/>
              </a:lnSpc>
              <a:buNone/>
              <a:defRPr sz="2000"/>
            </a:lvl1pPr>
          </a:lstStyle>
          <a:p>
            <a:r>
              <a:rPr lang="en-US" dirty="0" smtClean="0"/>
              <a:t>Click icon to insert image</a:t>
            </a:r>
            <a:endParaRPr lang="en-US" dirty="0"/>
          </a:p>
        </p:txBody>
      </p:sp>
      <p:sp>
        <p:nvSpPr>
          <p:cNvPr id="14" name="Picture Placeholder 2"/>
          <p:cNvSpPr>
            <a:spLocks noGrp="1"/>
          </p:cNvSpPr>
          <p:nvPr>
            <p:ph type="pic" sz="quarter" idx="17" hasCustomPrompt="1"/>
          </p:nvPr>
        </p:nvSpPr>
        <p:spPr>
          <a:xfrm>
            <a:off x="4495800" y="4138721"/>
            <a:ext cx="3200400" cy="1812630"/>
          </a:xfrm>
        </p:spPr>
        <p:txBody>
          <a:bodyPr>
            <a:normAutofit/>
          </a:bodyPr>
          <a:lstStyle>
            <a:lvl1pPr marL="0" indent="0" algn="ctr">
              <a:lnSpc>
                <a:spcPct val="250000"/>
              </a:lnSpc>
              <a:buNone/>
              <a:defRPr sz="2000"/>
            </a:lvl1pPr>
          </a:lstStyle>
          <a:p>
            <a:r>
              <a:rPr lang="en-US" dirty="0" smtClean="0"/>
              <a:t>Click icon to insert image</a:t>
            </a:r>
            <a:endParaRPr lang="en-US" dirty="0"/>
          </a:p>
        </p:txBody>
      </p:sp>
      <p:sp>
        <p:nvSpPr>
          <p:cNvPr id="15" name="Picture Placeholder 2"/>
          <p:cNvSpPr>
            <a:spLocks noGrp="1"/>
          </p:cNvSpPr>
          <p:nvPr>
            <p:ph type="pic" sz="quarter" idx="18" hasCustomPrompt="1"/>
          </p:nvPr>
        </p:nvSpPr>
        <p:spPr>
          <a:xfrm>
            <a:off x="8343900" y="4138721"/>
            <a:ext cx="3200400" cy="1812630"/>
          </a:xfrm>
        </p:spPr>
        <p:txBody>
          <a:bodyPr>
            <a:normAutofit/>
          </a:bodyPr>
          <a:lstStyle>
            <a:lvl1pPr marL="0" indent="0" algn="ctr">
              <a:lnSpc>
                <a:spcPct val="250000"/>
              </a:lnSpc>
              <a:buNone/>
              <a:defRPr sz="2000"/>
            </a:lvl1pPr>
          </a:lstStyle>
          <a:p>
            <a:r>
              <a:rPr lang="en-US" dirty="0" smtClean="0"/>
              <a:t>Click icon to insert image</a:t>
            </a:r>
            <a:endParaRPr lang="en-US" dirty="0"/>
          </a:p>
        </p:txBody>
      </p:sp>
    </p:spTree>
    <p:extLst>
      <p:ext uri="{BB962C8B-B14F-4D97-AF65-F5344CB8AC3E}">
        <p14:creationId xmlns:p14="http://schemas.microsoft.com/office/powerpoint/2010/main" val="28454095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5" name="Chart Placeholder 4"/>
          <p:cNvSpPr>
            <a:spLocks noGrp="1"/>
          </p:cNvSpPr>
          <p:nvPr>
            <p:ph type="chart" sz="quarter" idx="14" hasCustomPrompt="1"/>
          </p:nvPr>
        </p:nvSpPr>
        <p:spPr>
          <a:xfrm>
            <a:off x="2682876" y="2928887"/>
            <a:ext cx="6826247" cy="3539732"/>
          </a:xfrm>
        </p:spPr>
        <p:txBody>
          <a:bodyPr/>
          <a:lstStyle>
            <a:lvl1pPr marL="0" indent="0" algn="ctr">
              <a:buNone/>
              <a:defRPr baseline="0"/>
            </a:lvl1pPr>
          </a:lstStyle>
          <a:p>
            <a:r>
              <a:rPr lang="en-US" dirty="0" smtClean="0"/>
              <a:t>Click the icon below to insert chart</a:t>
            </a:r>
            <a:endParaRPr lang="en-US" dirty="0"/>
          </a:p>
        </p:txBody>
      </p:sp>
    </p:spTree>
    <p:extLst>
      <p:ext uri="{BB962C8B-B14F-4D97-AF65-F5344CB8AC3E}">
        <p14:creationId xmlns:p14="http://schemas.microsoft.com/office/powerpoint/2010/main" val="18855251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Media Placeholder 3"/>
          <p:cNvSpPr>
            <a:spLocks noGrp="1"/>
          </p:cNvSpPr>
          <p:nvPr>
            <p:ph type="media" sz="quarter" idx="10" hasCustomPrompt="1"/>
          </p:nvPr>
        </p:nvSpPr>
        <p:spPr>
          <a:xfrm>
            <a:off x="2682877" y="2928887"/>
            <a:ext cx="6826246" cy="3539731"/>
          </a:xfr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en-US" dirty="0" smtClean="0"/>
              <a:t>Click the icon below to insert video</a:t>
            </a:r>
          </a:p>
        </p:txBody>
      </p:sp>
    </p:spTree>
    <p:extLst>
      <p:ext uri="{BB962C8B-B14F-4D97-AF65-F5344CB8AC3E}">
        <p14:creationId xmlns:p14="http://schemas.microsoft.com/office/powerpoint/2010/main" val="28715095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imple Photo">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2682877" y="2928887"/>
            <a:ext cx="6826245" cy="3539732"/>
          </a:xfr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r>
              <a:rPr lang="en-US" dirty="0" smtClean="0"/>
              <a:t>Click the icon below to insert picture</a:t>
            </a:r>
          </a:p>
        </p:txBody>
      </p:sp>
    </p:spTree>
    <p:extLst>
      <p:ext uri="{BB962C8B-B14F-4D97-AF65-F5344CB8AC3E}">
        <p14:creationId xmlns:p14="http://schemas.microsoft.com/office/powerpoint/2010/main" val="7587798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Short/Photo/Paragraph">
    <p:spTree>
      <p:nvGrpSpPr>
        <p:cNvPr id="1" name=""/>
        <p:cNvGrpSpPr/>
        <p:nvPr/>
      </p:nvGrpSpPr>
      <p:grpSpPr>
        <a:xfrm>
          <a:off x="0" y="0"/>
          <a:ext cx="0" cy="0"/>
          <a:chOff x="0" y="0"/>
          <a:chExt cx="0" cy="0"/>
        </a:xfrm>
      </p:grpSpPr>
      <p:sp>
        <p:nvSpPr>
          <p:cNvPr id="12" name="Picture Placeholder 3"/>
          <p:cNvSpPr>
            <a:spLocks noGrp="1"/>
          </p:cNvSpPr>
          <p:nvPr>
            <p:ph type="pic" sz="quarter" idx="12" hasCustomPrompt="1"/>
          </p:nvPr>
        </p:nvSpPr>
        <p:spPr>
          <a:xfrm>
            <a:off x="-1" y="465222"/>
            <a:ext cx="12192000" cy="2743200"/>
          </a:xfrm>
        </p:spPr>
        <p:txBody>
          <a:bodyPr/>
          <a:lstStyle>
            <a:lvl1pPr marL="0" indent="0" algn="ctr">
              <a:lnSpc>
                <a:spcPct val="300000"/>
              </a:lnSpc>
              <a:buNone/>
              <a:defRPr baseline="0"/>
            </a:lvl1pPr>
          </a:lstStyle>
          <a:p>
            <a:r>
              <a:rPr lang="en-US" dirty="0" smtClean="0"/>
              <a:t>Click the icon below this text to insert an image.</a:t>
            </a:r>
            <a:endParaRPr lang="en-US" dirty="0"/>
          </a:p>
        </p:txBody>
      </p:sp>
      <p:sp>
        <p:nvSpPr>
          <p:cNvPr id="11" name="Picture Placeholder 2"/>
          <p:cNvSpPr>
            <a:spLocks noGrp="1"/>
          </p:cNvSpPr>
          <p:nvPr>
            <p:ph type="pic" sz="quarter" idx="13" hasCustomPrompt="1"/>
          </p:nvPr>
        </p:nvSpPr>
        <p:spPr>
          <a:xfrm>
            <a:off x="812857" y="1"/>
            <a:ext cx="2050416" cy="1234330"/>
          </a:xfrm>
          <a:prstGeom prst="rect">
            <a:avLst/>
          </a:prstGeom>
        </p:spPr>
        <p:txBody>
          <a:bodyPr>
            <a:normAutofit/>
          </a:bodyPr>
          <a:lstStyle>
            <a:lvl1pPr marL="0" indent="0" algn="ctr">
              <a:spcBef>
                <a:spcPts val="3200"/>
              </a:spcBef>
              <a:buNone/>
              <a:defRPr sz="2600" baseline="0">
                <a:solidFill>
                  <a:schemeClr val="tx1"/>
                </a:solidFill>
              </a:defRPr>
            </a:lvl1pPr>
          </a:lstStyle>
          <a:p>
            <a:r>
              <a:rPr lang="en-US" dirty="0" smtClean="0"/>
              <a:t>Stacked</a:t>
            </a:r>
          </a:p>
          <a:p>
            <a:r>
              <a:rPr lang="en-US" dirty="0" smtClean="0"/>
              <a:t> white here</a:t>
            </a:r>
            <a:endParaRPr lang="en-US" dirty="0"/>
          </a:p>
        </p:txBody>
      </p:sp>
      <p:sp>
        <p:nvSpPr>
          <p:cNvPr id="7" name="Rectangle 6"/>
          <p:cNvSpPr/>
          <p:nvPr userDrawn="1"/>
        </p:nvSpPr>
        <p:spPr>
          <a:xfrm flipV="1">
            <a:off x="4020421" y="3430093"/>
            <a:ext cx="4151158" cy="4383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60000"/>
                    <a:lumOff val="40000"/>
                  </a:schemeClr>
                </a:solidFill>
              </a:rPr>
              <a:t>  </a:t>
            </a:r>
            <a:endParaRPr lang="en-US" sz="1200" dirty="0">
              <a:solidFill>
                <a:schemeClr val="accent6">
                  <a:lumMod val="60000"/>
                  <a:lumOff val="40000"/>
                </a:schemeClr>
              </a:solidFill>
            </a:endParaRPr>
          </a:p>
        </p:txBody>
      </p:sp>
      <p:sp>
        <p:nvSpPr>
          <p:cNvPr id="10" name="Text Placeholder 5"/>
          <p:cNvSpPr>
            <a:spLocks noGrp="1"/>
          </p:cNvSpPr>
          <p:nvPr>
            <p:ph type="body" sz="quarter" idx="10" hasCustomPrompt="1"/>
          </p:nvPr>
        </p:nvSpPr>
        <p:spPr>
          <a:xfrm>
            <a:off x="4020422" y="3430094"/>
            <a:ext cx="4151158" cy="438388"/>
          </a:xfrm>
        </p:spPr>
        <p:txBody>
          <a:bodyPr/>
          <a:lstStyle>
            <a:lvl1pPr marL="0" indent="0" algn="ctr">
              <a:buNone/>
              <a:defRPr>
                <a:solidFill>
                  <a:schemeClr val="tx1"/>
                </a:solidFill>
              </a:defRPr>
            </a:lvl1pPr>
          </a:lstStyle>
          <a:p>
            <a:pPr lvl="0"/>
            <a:r>
              <a:rPr lang="en-US" dirty="0" smtClean="0"/>
              <a:t>Research</a:t>
            </a:r>
            <a:endParaRPr lang="en-US" dirty="0"/>
          </a:p>
        </p:txBody>
      </p:sp>
      <p:sp>
        <p:nvSpPr>
          <p:cNvPr id="13" name="Text Placeholder 7"/>
          <p:cNvSpPr>
            <a:spLocks noGrp="1"/>
          </p:cNvSpPr>
          <p:nvPr>
            <p:ph type="body" sz="quarter" idx="11" hasCustomPrompt="1"/>
          </p:nvPr>
        </p:nvSpPr>
        <p:spPr>
          <a:xfrm>
            <a:off x="745958" y="3921915"/>
            <a:ext cx="10700084" cy="2099171"/>
          </a:xfrm>
        </p:spPr>
        <p:txBody>
          <a:bodyPr>
            <a:normAutofit/>
          </a:bodyPr>
          <a:lstStyle>
            <a:lvl1pPr marL="0" marR="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sz="2200" b="0" i="0">
                <a:solidFill>
                  <a:schemeClr val="bg1"/>
                </a:solidFill>
                <a:latin typeface="Avenir Roman" charset="0"/>
                <a:cs typeface="Avenir Roman" charset="0"/>
              </a:defRPr>
            </a:lvl1pPr>
          </a:lstStyle>
          <a:p>
            <a:pPr marL="0" marR="0" lvl="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2200" spc="20" dirty="0" smtClean="0">
                <a:latin typeface="Arial"/>
                <a:cs typeface="Arial"/>
              </a:rPr>
              <a:t>Since 1867, the university of Illinois has been on the cutting edge of research and discovery. University of Illinois faculty scholars and researchers attract thousands of separate grants and contracts that range from tens of thousands of dollars to multi-year, multi-million dollar projects.</a:t>
            </a:r>
          </a:p>
          <a:p>
            <a:pPr lvl="0"/>
            <a:endParaRPr lang="en-US" dirty="0"/>
          </a:p>
        </p:txBody>
      </p:sp>
    </p:spTree>
    <p:extLst>
      <p:ext uri="{BB962C8B-B14F-4D97-AF65-F5344CB8AC3E}">
        <p14:creationId xmlns:p14="http://schemas.microsoft.com/office/powerpoint/2010/main" val="923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Med/Photo/Paragraph">
    <p:spTree>
      <p:nvGrpSpPr>
        <p:cNvPr id="1" name=""/>
        <p:cNvGrpSpPr/>
        <p:nvPr/>
      </p:nvGrpSpPr>
      <p:grpSpPr>
        <a:xfrm>
          <a:off x="0" y="0"/>
          <a:ext cx="0" cy="0"/>
          <a:chOff x="0" y="0"/>
          <a:chExt cx="0" cy="0"/>
        </a:xfrm>
      </p:grpSpPr>
      <p:sp>
        <p:nvSpPr>
          <p:cNvPr id="12" name="Picture Placeholder 3"/>
          <p:cNvSpPr>
            <a:spLocks noGrp="1"/>
          </p:cNvSpPr>
          <p:nvPr>
            <p:ph type="pic" sz="quarter" idx="12" hasCustomPrompt="1"/>
          </p:nvPr>
        </p:nvSpPr>
        <p:spPr>
          <a:xfrm>
            <a:off x="-1" y="465222"/>
            <a:ext cx="12192000" cy="2743200"/>
          </a:xfrm>
        </p:spPr>
        <p:txBody>
          <a:bodyPr/>
          <a:lstStyle>
            <a:lvl1pPr marL="0" indent="0" algn="ctr">
              <a:lnSpc>
                <a:spcPct val="300000"/>
              </a:lnSpc>
              <a:buNone/>
              <a:defRPr baseline="0"/>
            </a:lvl1pPr>
          </a:lstStyle>
          <a:p>
            <a:r>
              <a:rPr lang="en-US" dirty="0" smtClean="0"/>
              <a:t>Click the icon below this text to insert an image.</a:t>
            </a:r>
            <a:endParaRPr lang="en-US" dirty="0"/>
          </a:p>
        </p:txBody>
      </p:sp>
      <p:sp>
        <p:nvSpPr>
          <p:cNvPr id="10" name="Picture Placeholder 2"/>
          <p:cNvSpPr>
            <a:spLocks noGrp="1"/>
          </p:cNvSpPr>
          <p:nvPr>
            <p:ph type="pic" sz="quarter" idx="13" hasCustomPrompt="1"/>
          </p:nvPr>
        </p:nvSpPr>
        <p:spPr>
          <a:xfrm>
            <a:off x="812857" y="1"/>
            <a:ext cx="2050416" cy="1234330"/>
          </a:xfrm>
          <a:prstGeom prst="rect">
            <a:avLst/>
          </a:prstGeom>
        </p:spPr>
        <p:txBody>
          <a:bodyPr>
            <a:normAutofit/>
          </a:bodyPr>
          <a:lstStyle>
            <a:lvl1pPr marL="0" indent="0" algn="ctr">
              <a:spcBef>
                <a:spcPts val="3200"/>
              </a:spcBef>
              <a:buNone/>
              <a:defRPr sz="2600" baseline="0">
                <a:solidFill>
                  <a:schemeClr val="tx1"/>
                </a:solidFill>
              </a:defRPr>
            </a:lvl1pPr>
          </a:lstStyle>
          <a:p>
            <a:r>
              <a:rPr lang="en-US" dirty="0" smtClean="0"/>
              <a:t>Stacked</a:t>
            </a:r>
          </a:p>
          <a:p>
            <a:r>
              <a:rPr lang="en-US" dirty="0" smtClean="0"/>
              <a:t> white here</a:t>
            </a:r>
            <a:endParaRPr lang="en-US" dirty="0"/>
          </a:p>
        </p:txBody>
      </p:sp>
      <p:sp>
        <p:nvSpPr>
          <p:cNvPr id="7" name="Rectangle 6"/>
          <p:cNvSpPr/>
          <p:nvPr userDrawn="1"/>
        </p:nvSpPr>
        <p:spPr>
          <a:xfrm flipV="1">
            <a:off x="2638926" y="3430099"/>
            <a:ext cx="6914148" cy="4383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60000"/>
                    <a:lumOff val="40000"/>
                  </a:schemeClr>
                </a:solidFill>
              </a:rPr>
              <a:t>  </a:t>
            </a:r>
            <a:endParaRPr lang="en-US" sz="1200" dirty="0">
              <a:solidFill>
                <a:schemeClr val="accent6">
                  <a:lumMod val="60000"/>
                  <a:lumOff val="40000"/>
                </a:schemeClr>
              </a:solidFill>
            </a:endParaRPr>
          </a:p>
        </p:txBody>
      </p:sp>
      <p:sp>
        <p:nvSpPr>
          <p:cNvPr id="11" name="Text Placeholder 5"/>
          <p:cNvSpPr>
            <a:spLocks noGrp="1"/>
          </p:cNvSpPr>
          <p:nvPr>
            <p:ph type="body" sz="quarter" idx="10" hasCustomPrompt="1"/>
          </p:nvPr>
        </p:nvSpPr>
        <p:spPr>
          <a:xfrm>
            <a:off x="2638926" y="3430100"/>
            <a:ext cx="6914150" cy="438388"/>
          </a:xfrm>
        </p:spPr>
        <p:txBody>
          <a:bodyPr/>
          <a:lstStyle>
            <a:lvl1pPr marL="0" indent="0" algn="ctr">
              <a:buNone/>
              <a:defRPr>
                <a:solidFill>
                  <a:schemeClr val="tx1"/>
                </a:solidFill>
              </a:defRPr>
            </a:lvl1pPr>
          </a:lstStyle>
          <a:p>
            <a:pPr lvl="0"/>
            <a:r>
              <a:rPr lang="en-US" dirty="0" smtClean="0"/>
              <a:t>Research</a:t>
            </a:r>
            <a:endParaRPr lang="en-US" dirty="0"/>
          </a:p>
        </p:txBody>
      </p:sp>
      <p:sp>
        <p:nvSpPr>
          <p:cNvPr id="13" name="Text Placeholder 7"/>
          <p:cNvSpPr>
            <a:spLocks noGrp="1"/>
          </p:cNvSpPr>
          <p:nvPr>
            <p:ph type="body" sz="quarter" idx="11" hasCustomPrompt="1"/>
          </p:nvPr>
        </p:nvSpPr>
        <p:spPr>
          <a:xfrm>
            <a:off x="745958" y="3921915"/>
            <a:ext cx="10700084" cy="2099171"/>
          </a:xfrm>
        </p:spPr>
        <p:txBody>
          <a:bodyPr>
            <a:normAutofit/>
          </a:bodyPr>
          <a:lstStyle>
            <a:lvl1pPr marL="0" marR="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sz="2200" b="0" i="0">
                <a:solidFill>
                  <a:schemeClr val="bg1"/>
                </a:solidFill>
                <a:latin typeface="Avenir Roman" charset="0"/>
                <a:cs typeface="Avenir Roman" charset="0"/>
              </a:defRPr>
            </a:lvl1pPr>
          </a:lstStyle>
          <a:p>
            <a:pPr marL="0" marR="0" lvl="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2200" spc="20" dirty="0" smtClean="0">
                <a:latin typeface="Arial"/>
                <a:cs typeface="Arial"/>
              </a:rPr>
              <a:t>Since 1867, the university of Illinois has been on the cutting edge of research and discovery. University of Illinois faculty scholars and researchers attract thousands of separate grants and contracts that range from tens of thousands of dollars to multi-year, multi-million dollar projects.</a:t>
            </a:r>
          </a:p>
          <a:p>
            <a:pPr lvl="0"/>
            <a:endParaRPr lang="en-US" dirty="0"/>
          </a:p>
        </p:txBody>
      </p:sp>
    </p:spTree>
    <p:extLst>
      <p:ext uri="{BB962C8B-B14F-4D97-AF65-F5344CB8AC3E}">
        <p14:creationId xmlns:p14="http://schemas.microsoft.com/office/powerpoint/2010/main" val="3545215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Subtitle/Photo/3Boxe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0" y="2198197"/>
            <a:ext cx="12191999" cy="777624"/>
          </a:xfrm>
        </p:spPr>
        <p:txBody>
          <a:bodyPr>
            <a:normAutofit/>
          </a:bodyPr>
          <a:lstStyle>
            <a:lvl1pPr marL="0" indent="0" algn="ctr">
              <a:buNone/>
              <a:defRPr sz="4800" b="1">
                <a:solidFill>
                  <a:schemeClr val="tx1"/>
                </a:solidFill>
                <a:latin typeface="Georgia" panose="02040502050405020303" pitchFamily="18" charset="0"/>
              </a:defRPr>
            </a:lvl1pPr>
          </a:lstStyle>
          <a:p>
            <a:pPr lvl="0"/>
            <a:r>
              <a:rPr lang="en-US" dirty="0" smtClean="0"/>
              <a:t>Measuring Success</a:t>
            </a:r>
            <a:endParaRPr lang="en-US" dirty="0"/>
          </a:p>
        </p:txBody>
      </p:sp>
      <p:sp>
        <p:nvSpPr>
          <p:cNvPr id="9" name="Text Placeholder 8"/>
          <p:cNvSpPr>
            <a:spLocks noGrp="1"/>
          </p:cNvSpPr>
          <p:nvPr>
            <p:ph type="body" sz="quarter" idx="12" hasCustomPrompt="1"/>
          </p:nvPr>
        </p:nvSpPr>
        <p:spPr>
          <a:xfrm>
            <a:off x="-1" y="3457409"/>
            <a:ext cx="12191999" cy="408739"/>
          </a:xfrm>
        </p:spPr>
        <p:txBody>
          <a:bodyPr>
            <a:normAutofit/>
          </a:bodyPr>
          <a:lstStyle>
            <a:lvl1pPr marL="0" indent="0" algn="ctr">
              <a:buNone/>
              <a:defRPr sz="2400" baseline="0"/>
            </a:lvl1pPr>
          </a:lstStyle>
          <a:p>
            <a:pPr lvl="0"/>
            <a:r>
              <a:rPr lang="en-US" dirty="0" smtClean="0"/>
              <a:t>How Do We Measure Success for an Academic Unit?</a:t>
            </a:r>
            <a:endParaRPr lang="en-US" dirty="0"/>
          </a:p>
        </p:txBody>
      </p:sp>
      <p:grpSp>
        <p:nvGrpSpPr>
          <p:cNvPr id="15" name="Group 14"/>
          <p:cNvGrpSpPr/>
          <p:nvPr userDrawn="1"/>
        </p:nvGrpSpPr>
        <p:grpSpPr>
          <a:xfrm>
            <a:off x="2247583" y="4331148"/>
            <a:ext cx="7696835" cy="1033941"/>
            <a:chOff x="757317" y="4331148"/>
            <a:chExt cx="7696835" cy="1033941"/>
          </a:xfrm>
        </p:grpSpPr>
        <p:sp>
          <p:nvSpPr>
            <p:cNvPr id="10" name="Rectangle 9"/>
            <p:cNvSpPr/>
            <p:nvPr userDrawn="1"/>
          </p:nvSpPr>
          <p:spPr>
            <a:xfrm flipV="1">
              <a:off x="757317" y="4331148"/>
              <a:ext cx="1961739" cy="10339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60000"/>
                      <a:lumOff val="40000"/>
                    </a:schemeClr>
                  </a:solidFill>
                </a:rPr>
                <a:t>  </a:t>
              </a:r>
              <a:endParaRPr lang="en-US" sz="1200" dirty="0">
                <a:solidFill>
                  <a:schemeClr val="accent6">
                    <a:lumMod val="60000"/>
                    <a:lumOff val="40000"/>
                  </a:schemeClr>
                </a:solidFill>
              </a:endParaRPr>
            </a:p>
          </p:txBody>
        </p:sp>
        <p:sp>
          <p:nvSpPr>
            <p:cNvPr id="11" name="Rectangle 10"/>
            <p:cNvSpPr/>
            <p:nvPr userDrawn="1"/>
          </p:nvSpPr>
          <p:spPr>
            <a:xfrm flipV="1">
              <a:off x="3624865" y="4331148"/>
              <a:ext cx="1961739" cy="10339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60000"/>
                      <a:lumOff val="40000"/>
                    </a:schemeClr>
                  </a:solidFill>
                </a:rPr>
                <a:t>  </a:t>
              </a:r>
              <a:endParaRPr lang="en-US" sz="1200" dirty="0">
                <a:solidFill>
                  <a:schemeClr val="accent6">
                    <a:lumMod val="60000"/>
                    <a:lumOff val="40000"/>
                  </a:schemeClr>
                </a:solidFill>
              </a:endParaRPr>
            </a:p>
          </p:txBody>
        </p:sp>
        <p:sp>
          <p:nvSpPr>
            <p:cNvPr id="12" name="Rectangle 11"/>
            <p:cNvSpPr/>
            <p:nvPr userDrawn="1"/>
          </p:nvSpPr>
          <p:spPr>
            <a:xfrm flipV="1">
              <a:off x="6492413" y="4331148"/>
              <a:ext cx="1961739" cy="10339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60000"/>
                      <a:lumOff val="40000"/>
                    </a:schemeClr>
                  </a:solidFill>
                </a:rPr>
                <a:t>  </a:t>
              </a:r>
              <a:endParaRPr lang="en-US" sz="1200" dirty="0">
                <a:solidFill>
                  <a:schemeClr val="accent6">
                    <a:lumMod val="60000"/>
                    <a:lumOff val="40000"/>
                  </a:schemeClr>
                </a:solidFill>
              </a:endParaRPr>
            </a:p>
          </p:txBody>
        </p:sp>
      </p:grpSp>
      <p:sp>
        <p:nvSpPr>
          <p:cNvPr id="17" name="Text Placeholder 16"/>
          <p:cNvSpPr>
            <a:spLocks noGrp="1"/>
          </p:cNvSpPr>
          <p:nvPr>
            <p:ph type="body" sz="quarter" idx="13" hasCustomPrompt="1"/>
          </p:nvPr>
        </p:nvSpPr>
        <p:spPr>
          <a:xfrm>
            <a:off x="2402158" y="4499662"/>
            <a:ext cx="1652587" cy="696912"/>
          </a:xfrm>
        </p:spPr>
        <p:txBody>
          <a:bodyPr anchor="ctr">
            <a:normAutofit/>
          </a:bodyPr>
          <a:lstStyle>
            <a:lvl1pPr marL="0" indent="0" algn="ctr">
              <a:buNone/>
              <a:defRPr sz="1800" b="0" i="0" baseline="0">
                <a:latin typeface="Avenir Roman" charset="0"/>
                <a:cs typeface="Avenir Roman" charset="0"/>
              </a:defRPr>
            </a:lvl1pPr>
          </a:lstStyle>
          <a:p>
            <a:pPr lvl="0"/>
            <a:r>
              <a:rPr lang="en-US" dirty="0" smtClean="0"/>
              <a:t>STUDENTS GRADUATED</a:t>
            </a:r>
            <a:endParaRPr lang="en-US" dirty="0"/>
          </a:p>
        </p:txBody>
      </p:sp>
      <p:sp>
        <p:nvSpPr>
          <p:cNvPr id="18" name="Text Placeholder 16"/>
          <p:cNvSpPr>
            <a:spLocks noGrp="1"/>
          </p:cNvSpPr>
          <p:nvPr>
            <p:ph type="body" sz="quarter" idx="14" hasCustomPrompt="1"/>
          </p:nvPr>
        </p:nvSpPr>
        <p:spPr>
          <a:xfrm>
            <a:off x="5269704" y="4499662"/>
            <a:ext cx="1652587" cy="696912"/>
          </a:xfrm>
        </p:spPr>
        <p:txBody>
          <a:bodyPr anchor="ctr">
            <a:normAutofit/>
          </a:bodyPr>
          <a:lstStyle>
            <a:lvl1pPr marL="0" indent="0" algn="ctr">
              <a:buNone/>
              <a:defRPr sz="1800" b="0" i="0" baseline="0">
                <a:latin typeface="Avenir Roman" charset="0"/>
                <a:cs typeface="Avenir Roman" charset="0"/>
              </a:defRPr>
            </a:lvl1pPr>
          </a:lstStyle>
          <a:p>
            <a:pPr lvl="0"/>
            <a:r>
              <a:rPr lang="en-US" dirty="0" smtClean="0"/>
              <a:t>STUDENTS GRADUATED</a:t>
            </a:r>
            <a:endParaRPr lang="en-US" dirty="0"/>
          </a:p>
        </p:txBody>
      </p:sp>
      <p:sp>
        <p:nvSpPr>
          <p:cNvPr id="19" name="Text Placeholder 16"/>
          <p:cNvSpPr>
            <a:spLocks noGrp="1"/>
          </p:cNvSpPr>
          <p:nvPr>
            <p:ph type="body" sz="quarter" idx="15" hasCustomPrompt="1"/>
          </p:nvPr>
        </p:nvSpPr>
        <p:spPr>
          <a:xfrm>
            <a:off x="8137254" y="4499662"/>
            <a:ext cx="1652587" cy="696912"/>
          </a:xfrm>
        </p:spPr>
        <p:txBody>
          <a:bodyPr anchor="ctr">
            <a:normAutofit/>
          </a:bodyPr>
          <a:lstStyle>
            <a:lvl1pPr marL="0" indent="0" algn="ctr">
              <a:buNone/>
              <a:defRPr sz="1800" b="0" i="0" baseline="0">
                <a:latin typeface="Avenir Roman" charset="0"/>
                <a:cs typeface="Avenir Roman" charset="0"/>
              </a:defRPr>
            </a:lvl1pPr>
          </a:lstStyle>
          <a:p>
            <a:pPr lvl="0"/>
            <a:r>
              <a:rPr lang="en-US" dirty="0" smtClean="0"/>
              <a:t>STUDENTS GRADUATED</a:t>
            </a:r>
            <a:endParaRPr lang="en-US" dirty="0"/>
          </a:p>
        </p:txBody>
      </p:sp>
      <p:sp>
        <p:nvSpPr>
          <p:cNvPr id="13" name="Picture Placeholder 3"/>
          <p:cNvSpPr>
            <a:spLocks noGrp="1"/>
          </p:cNvSpPr>
          <p:nvPr>
            <p:ph type="pic" sz="quarter" idx="10" hasCustomPrompt="1"/>
          </p:nvPr>
        </p:nvSpPr>
        <p:spPr>
          <a:xfrm>
            <a:off x="-1" y="465222"/>
            <a:ext cx="12192000" cy="2743200"/>
          </a:xfrm>
        </p:spPr>
        <p:txBody>
          <a:bodyPr/>
          <a:lstStyle>
            <a:lvl1pPr marL="0" indent="0" algn="ctr">
              <a:lnSpc>
                <a:spcPct val="300000"/>
              </a:lnSpc>
              <a:buNone/>
              <a:defRPr baseline="0"/>
            </a:lvl1pPr>
          </a:lstStyle>
          <a:p>
            <a:r>
              <a:rPr lang="en-US" dirty="0" smtClean="0"/>
              <a:t>Click the icon below this text to insert an image.</a:t>
            </a:r>
            <a:endParaRPr lang="en-US" dirty="0"/>
          </a:p>
        </p:txBody>
      </p:sp>
    </p:spTree>
    <p:extLst>
      <p:ext uri="{BB962C8B-B14F-4D97-AF65-F5344CB8AC3E}">
        <p14:creationId xmlns:p14="http://schemas.microsoft.com/office/powerpoint/2010/main" val="39013356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_long/Photo/Paragraph">
    <p:spTree>
      <p:nvGrpSpPr>
        <p:cNvPr id="1" name=""/>
        <p:cNvGrpSpPr/>
        <p:nvPr/>
      </p:nvGrpSpPr>
      <p:grpSpPr>
        <a:xfrm>
          <a:off x="0" y="0"/>
          <a:ext cx="0" cy="0"/>
          <a:chOff x="0" y="0"/>
          <a:chExt cx="0" cy="0"/>
        </a:xfrm>
      </p:grpSpPr>
      <p:sp>
        <p:nvSpPr>
          <p:cNvPr id="12" name="Picture Placeholder 3"/>
          <p:cNvSpPr>
            <a:spLocks noGrp="1"/>
          </p:cNvSpPr>
          <p:nvPr>
            <p:ph type="pic" sz="quarter" idx="12" hasCustomPrompt="1"/>
          </p:nvPr>
        </p:nvSpPr>
        <p:spPr>
          <a:xfrm>
            <a:off x="-1" y="465222"/>
            <a:ext cx="12192000" cy="2743200"/>
          </a:xfrm>
        </p:spPr>
        <p:txBody>
          <a:bodyPr/>
          <a:lstStyle>
            <a:lvl1pPr marL="0" indent="0" algn="ctr">
              <a:lnSpc>
                <a:spcPct val="300000"/>
              </a:lnSpc>
              <a:buNone/>
              <a:defRPr baseline="0"/>
            </a:lvl1pPr>
          </a:lstStyle>
          <a:p>
            <a:r>
              <a:rPr lang="en-US" dirty="0" smtClean="0"/>
              <a:t>Click the icon below this text to insert an image.</a:t>
            </a:r>
            <a:endParaRPr lang="en-US" dirty="0"/>
          </a:p>
        </p:txBody>
      </p:sp>
      <p:sp>
        <p:nvSpPr>
          <p:cNvPr id="10" name="Picture Placeholder 2"/>
          <p:cNvSpPr>
            <a:spLocks noGrp="1"/>
          </p:cNvSpPr>
          <p:nvPr>
            <p:ph type="pic" sz="quarter" idx="13" hasCustomPrompt="1"/>
          </p:nvPr>
        </p:nvSpPr>
        <p:spPr>
          <a:xfrm>
            <a:off x="812857" y="1"/>
            <a:ext cx="2050416" cy="1234330"/>
          </a:xfrm>
          <a:prstGeom prst="rect">
            <a:avLst/>
          </a:prstGeom>
        </p:spPr>
        <p:txBody>
          <a:bodyPr>
            <a:normAutofit/>
          </a:bodyPr>
          <a:lstStyle>
            <a:lvl1pPr marL="0" indent="0" algn="ctr">
              <a:spcBef>
                <a:spcPts val="3200"/>
              </a:spcBef>
              <a:buNone/>
              <a:defRPr sz="2600" baseline="0">
                <a:solidFill>
                  <a:schemeClr val="tx1"/>
                </a:solidFill>
              </a:defRPr>
            </a:lvl1pPr>
          </a:lstStyle>
          <a:p>
            <a:r>
              <a:rPr lang="en-US" dirty="0" smtClean="0"/>
              <a:t>Stacked</a:t>
            </a:r>
          </a:p>
          <a:p>
            <a:r>
              <a:rPr lang="en-US" dirty="0" smtClean="0"/>
              <a:t> white here</a:t>
            </a:r>
            <a:endParaRPr lang="en-US" dirty="0"/>
          </a:p>
        </p:txBody>
      </p:sp>
      <p:sp>
        <p:nvSpPr>
          <p:cNvPr id="7" name="Rectangle 6"/>
          <p:cNvSpPr/>
          <p:nvPr userDrawn="1"/>
        </p:nvSpPr>
        <p:spPr>
          <a:xfrm flipV="1">
            <a:off x="1034716" y="3430100"/>
            <a:ext cx="10122568" cy="4383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60000"/>
                    <a:lumOff val="40000"/>
                  </a:schemeClr>
                </a:solidFill>
              </a:rPr>
              <a:t>  </a:t>
            </a:r>
            <a:endParaRPr lang="en-US" sz="1200" dirty="0">
              <a:solidFill>
                <a:schemeClr val="accent6">
                  <a:lumMod val="60000"/>
                  <a:lumOff val="40000"/>
                </a:schemeClr>
              </a:solidFill>
            </a:endParaRPr>
          </a:p>
        </p:txBody>
      </p:sp>
      <p:sp>
        <p:nvSpPr>
          <p:cNvPr id="11" name="Text Placeholder 5"/>
          <p:cNvSpPr>
            <a:spLocks noGrp="1"/>
          </p:cNvSpPr>
          <p:nvPr>
            <p:ph type="body" sz="quarter" idx="10" hasCustomPrompt="1"/>
          </p:nvPr>
        </p:nvSpPr>
        <p:spPr>
          <a:xfrm>
            <a:off x="1034716" y="3430101"/>
            <a:ext cx="10122570" cy="438388"/>
          </a:xfrm>
        </p:spPr>
        <p:txBody>
          <a:bodyPr/>
          <a:lstStyle>
            <a:lvl1pPr marL="0" indent="0" algn="ctr">
              <a:buNone/>
              <a:defRPr>
                <a:solidFill>
                  <a:schemeClr val="tx1"/>
                </a:solidFill>
              </a:defRPr>
            </a:lvl1pPr>
          </a:lstStyle>
          <a:p>
            <a:pPr lvl="0"/>
            <a:r>
              <a:rPr lang="en-US" dirty="0" smtClean="0"/>
              <a:t>Research</a:t>
            </a:r>
            <a:endParaRPr lang="en-US" dirty="0"/>
          </a:p>
        </p:txBody>
      </p:sp>
      <p:sp>
        <p:nvSpPr>
          <p:cNvPr id="13" name="Text Placeholder 7"/>
          <p:cNvSpPr>
            <a:spLocks noGrp="1"/>
          </p:cNvSpPr>
          <p:nvPr>
            <p:ph type="body" sz="quarter" idx="11" hasCustomPrompt="1"/>
          </p:nvPr>
        </p:nvSpPr>
        <p:spPr>
          <a:xfrm>
            <a:off x="745958" y="3921915"/>
            <a:ext cx="10700084" cy="2099171"/>
          </a:xfrm>
        </p:spPr>
        <p:txBody>
          <a:bodyPr>
            <a:normAutofit/>
          </a:bodyPr>
          <a:lstStyle>
            <a:lvl1pPr marL="0" marR="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sz="2200" b="0" i="0">
                <a:solidFill>
                  <a:schemeClr val="bg1"/>
                </a:solidFill>
                <a:latin typeface="Avenir Roman" charset="0"/>
                <a:cs typeface="Avenir Roman" charset="0"/>
              </a:defRPr>
            </a:lvl1pPr>
          </a:lstStyle>
          <a:p>
            <a:pPr marL="0" marR="0" lvl="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2200" spc="20" dirty="0" smtClean="0">
                <a:latin typeface="Arial"/>
                <a:cs typeface="Arial"/>
              </a:rPr>
              <a:t>Since 1867, the university of Illinois has been on the cutting edge of research and discovery. University of Illinois faculty scholars and researchers attract thousands of separate grants and contracts that range from tens of thousands of dollars to multi-year, multi-million dollar projects.</a:t>
            </a:r>
          </a:p>
          <a:p>
            <a:pPr lvl="0"/>
            <a:endParaRPr lang="en-US" dirty="0"/>
          </a:p>
        </p:txBody>
      </p:sp>
    </p:spTree>
    <p:extLst>
      <p:ext uri="{BB962C8B-B14F-4D97-AF65-F5344CB8AC3E}">
        <p14:creationId xmlns:p14="http://schemas.microsoft.com/office/powerpoint/2010/main" val="16062692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Photo/Bullets">
    <p:spTree>
      <p:nvGrpSpPr>
        <p:cNvPr id="1" name=""/>
        <p:cNvGrpSpPr/>
        <p:nvPr/>
      </p:nvGrpSpPr>
      <p:grpSpPr>
        <a:xfrm>
          <a:off x="0" y="0"/>
          <a:ext cx="0" cy="0"/>
          <a:chOff x="0" y="0"/>
          <a:chExt cx="0" cy="0"/>
        </a:xfrm>
      </p:grpSpPr>
      <p:sp>
        <p:nvSpPr>
          <p:cNvPr id="8" name="Picture Placeholder 3"/>
          <p:cNvSpPr>
            <a:spLocks noGrp="1"/>
          </p:cNvSpPr>
          <p:nvPr>
            <p:ph type="pic" sz="quarter" idx="10" hasCustomPrompt="1"/>
          </p:nvPr>
        </p:nvSpPr>
        <p:spPr>
          <a:xfrm>
            <a:off x="-1" y="465222"/>
            <a:ext cx="12192000" cy="2743200"/>
          </a:xfrm>
        </p:spPr>
        <p:txBody>
          <a:bodyPr/>
          <a:lstStyle>
            <a:lvl1pPr marL="0" indent="0" algn="ctr">
              <a:lnSpc>
                <a:spcPct val="300000"/>
              </a:lnSpc>
              <a:buNone/>
              <a:defRPr baseline="0"/>
            </a:lvl1pPr>
          </a:lstStyle>
          <a:p>
            <a:r>
              <a:rPr lang="en-US" dirty="0" smtClean="0"/>
              <a:t>Click the icon below this text to insert an image.</a:t>
            </a:r>
            <a:endParaRPr lang="en-US" dirty="0"/>
          </a:p>
        </p:txBody>
      </p:sp>
      <p:sp>
        <p:nvSpPr>
          <p:cNvPr id="11" name="Text Placeholder 4"/>
          <p:cNvSpPr>
            <a:spLocks noGrp="1"/>
          </p:cNvSpPr>
          <p:nvPr>
            <p:ph type="body" sz="quarter" idx="14" hasCustomPrompt="1"/>
          </p:nvPr>
        </p:nvSpPr>
        <p:spPr>
          <a:xfrm>
            <a:off x="0" y="2198197"/>
            <a:ext cx="12191999" cy="777624"/>
          </a:xfrm>
        </p:spPr>
        <p:txBody>
          <a:bodyPr>
            <a:normAutofit/>
          </a:bodyPr>
          <a:lstStyle>
            <a:lvl1pPr marL="0" indent="0" algn="ctr">
              <a:buNone/>
              <a:defRPr sz="4000" b="0" i="0">
                <a:solidFill>
                  <a:schemeClr val="bg1"/>
                </a:solidFill>
                <a:latin typeface="Avenir Roman" charset="0"/>
                <a:cs typeface="Avenir Roman" charset="0"/>
              </a:defRPr>
            </a:lvl1pPr>
          </a:lstStyle>
          <a:p>
            <a:pPr lvl="0"/>
            <a:r>
              <a:rPr lang="en-US" dirty="0" smtClean="0"/>
              <a:t>Research</a:t>
            </a:r>
            <a:endParaRPr lang="en-US" dirty="0"/>
          </a:p>
        </p:txBody>
      </p:sp>
      <p:sp>
        <p:nvSpPr>
          <p:cNvPr id="12" name="Text Placeholder 3"/>
          <p:cNvSpPr>
            <a:spLocks noGrp="1"/>
          </p:cNvSpPr>
          <p:nvPr>
            <p:ph type="body" sz="quarter" idx="12" hasCustomPrompt="1"/>
          </p:nvPr>
        </p:nvSpPr>
        <p:spPr>
          <a:xfrm>
            <a:off x="628650" y="3417997"/>
            <a:ext cx="10934700" cy="2555875"/>
          </a:xfrm>
        </p:spPr>
        <p:txBody>
          <a:bodyPr/>
          <a:lstStyle>
            <a:lvl1pPr>
              <a:defRPr b="0" i="0">
                <a:latin typeface="Avenir Roman" charset="0"/>
                <a:cs typeface="Avenir Roman" charset="0"/>
              </a:defRPr>
            </a:lvl1pPr>
            <a:lvl2pPr>
              <a:defRPr b="0" i="0">
                <a:latin typeface="Avenir Roman" charset="0"/>
                <a:cs typeface="Avenir Roman" charset="0"/>
              </a:defRPr>
            </a:lvl2pPr>
            <a:lvl3pPr>
              <a:defRPr b="0" i="0">
                <a:latin typeface="Avenir Roman" charset="0"/>
                <a:cs typeface="Avenir Roman" charset="0"/>
              </a:defRPr>
            </a:lvl3pPr>
            <a:lvl4pPr>
              <a:defRPr b="0" i="0">
                <a:latin typeface="Avenir Roman" charset="0"/>
                <a:cs typeface="Avenir Roman" charset="0"/>
              </a:defRPr>
            </a:lvl4pPr>
            <a:lvl5pPr>
              <a:defRPr b="0" i="0">
                <a:latin typeface="Avenir Roman" charset="0"/>
                <a:cs typeface="Avenir Roman" charset="0"/>
              </a:defRPr>
            </a:lvl5pPr>
            <a:lvl6pPr>
              <a:defRPr b="0" i="0">
                <a:latin typeface="Avenir Roman" charset="0"/>
                <a:cs typeface="Avenir Roman" charset="0"/>
              </a:defRPr>
            </a:lvl6pPr>
          </a:lstStyle>
          <a:p>
            <a:pPr lvl="0"/>
            <a:r>
              <a:rPr lang="en-US" dirty="0" smtClean="0"/>
              <a:t>Bullet text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US" dirty="0"/>
          </a:p>
        </p:txBody>
      </p:sp>
      <p:sp>
        <p:nvSpPr>
          <p:cNvPr id="7" name="Picture Placeholder 2"/>
          <p:cNvSpPr>
            <a:spLocks noGrp="1"/>
          </p:cNvSpPr>
          <p:nvPr>
            <p:ph type="pic" sz="quarter" idx="13" hasCustomPrompt="1"/>
          </p:nvPr>
        </p:nvSpPr>
        <p:spPr>
          <a:xfrm>
            <a:off x="812857" y="1"/>
            <a:ext cx="2050416" cy="1234330"/>
          </a:xfrm>
          <a:prstGeom prst="rect">
            <a:avLst/>
          </a:prstGeom>
        </p:spPr>
        <p:txBody>
          <a:bodyPr>
            <a:normAutofit/>
          </a:bodyPr>
          <a:lstStyle>
            <a:lvl1pPr marL="0" indent="0" algn="ctr">
              <a:spcBef>
                <a:spcPts val="3200"/>
              </a:spcBef>
              <a:buNone/>
              <a:defRPr sz="2600" baseline="0">
                <a:solidFill>
                  <a:schemeClr val="tx1"/>
                </a:solidFill>
              </a:defRPr>
            </a:lvl1pPr>
          </a:lstStyle>
          <a:p>
            <a:r>
              <a:rPr lang="en-US" dirty="0" smtClean="0"/>
              <a:t>Stacked</a:t>
            </a:r>
          </a:p>
          <a:p>
            <a:r>
              <a:rPr lang="en-US" dirty="0" smtClean="0"/>
              <a:t> white here</a:t>
            </a:r>
            <a:endParaRPr lang="en-US" dirty="0"/>
          </a:p>
        </p:txBody>
      </p:sp>
    </p:spTree>
    <p:extLst>
      <p:ext uri="{BB962C8B-B14F-4D97-AF65-F5344CB8AC3E}">
        <p14:creationId xmlns:p14="http://schemas.microsoft.com/office/powerpoint/2010/main" val="358931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5" name="Chart Placeholder 4"/>
          <p:cNvSpPr>
            <a:spLocks noGrp="1"/>
          </p:cNvSpPr>
          <p:nvPr>
            <p:ph type="chart" sz="quarter" idx="14" hasCustomPrompt="1"/>
          </p:nvPr>
        </p:nvSpPr>
        <p:spPr>
          <a:xfrm>
            <a:off x="2682876" y="2928887"/>
            <a:ext cx="6826247" cy="3539732"/>
          </a:xfrm>
        </p:spPr>
        <p:txBody>
          <a:bodyPr/>
          <a:lstStyle>
            <a:lvl1pPr marL="0" indent="0" algn="ctr">
              <a:buNone/>
              <a:defRPr baseline="0"/>
            </a:lvl1pPr>
          </a:lstStyle>
          <a:p>
            <a:r>
              <a:rPr lang="en-US" dirty="0" smtClean="0"/>
              <a:t>Click the icon below to insert chart</a:t>
            </a:r>
            <a:endParaRPr lang="en-US" dirty="0"/>
          </a:p>
        </p:txBody>
      </p:sp>
      <p:sp>
        <p:nvSpPr>
          <p:cNvPr id="8" name="Text Placeholder 9"/>
          <p:cNvSpPr>
            <a:spLocks noGrp="1"/>
          </p:cNvSpPr>
          <p:nvPr>
            <p:ph type="body" sz="quarter" idx="12" hasCustomPrompt="1"/>
          </p:nvPr>
        </p:nvSpPr>
        <p:spPr>
          <a:xfrm>
            <a:off x="-1" y="1558214"/>
            <a:ext cx="12192000" cy="818230"/>
          </a:xfrm>
        </p:spPr>
        <p:txBody>
          <a:bodyPr>
            <a:noAutofit/>
          </a:bodyPr>
          <a:lstStyle>
            <a:lvl1pPr marL="0" indent="0" algn="ctr">
              <a:buNone/>
              <a:defRPr sz="4800" baseline="0">
                <a:latin typeface="Georgia" panose="02040502050405020303" pitchFamily="18" charset="0"/>
              </a:defRPr>
            </a:lvl1pPr>
          </a:lstStyle>
          <a:p>
            <a:pPr lvl="0"/>
            <a:r>
              <a:rPr lang="en-US" dirty="0" smtClean="0"/>
              <a:t>Add Title Here</a:t>
            </a:r>
            <a:endParaRPr lang="en-US" dirty="0"/>
          </a:p>
        </p:txBody>
      </p:sp>
      <p:sp>
        <p:nvSpPr>
          <p:cNvPr id="6" name="Picture Placeholder 2"/>
          <p:cNvSpPr>
            <a:spLocks noGrp="1"/>
          </p:cNvSpPr>
          <p:nvPr>
            <p:ph type="pic" sz="quarter" idx="13" hasCustomPrompt="1"/>
          </p:nvPr>
        </p:nvSpPr>
        <p:spPr>
          <a:xfrm>
            <a:off x="812857" y="1"/>
            <a:ext cx="2050416" cy="1234330"/>
          </a:xfrm>
          <a:prstGeom prst="rect">
            <a:avLst/>
          </a:prstGeom>
        </p:spPr>
        <p:txBody>
          <a:bodyPr>
            <a:normAutofit/>
          </a:bodyPr>
          <a:lstStyle>
            <a:lvl1pPr marL="0" indent="0" algn="ctr">
              <a:spcBef>
                <a:spcPts val="3200"/>
              </a:spcBef>
              <a:buNone/>
              <a:defRPr sz="2600" baseline="0">
                <a:solidFill>
                  <a:schemeClr val="tx1"/>
                </a:solidFill>
              </a:defRPr>
            </a:lvl1pPr>
          </a:lstStyle>
          <a:p>
            <a:r>
              <a:rPr lang="en-US" dirty="0" smtClean="0"/>
              <a:t>Stacked</a:t>
            </a:r>
          </a:p>
          <a:p>
            <a:r>
              <a:rPr lang="en-US" dirty="0" smtClean="0"/>
              <a:t> white here</a:t>
            </a:r>
            <a:endParaRPr lang="en-US" dirty="0"/>
          </a:p>
        </p:txBody>
      </p:sp>
    </p:spTree>
    <p:extLst>
      <p:ext uri="{BB962C8B-B14F-4D97-AF65-F5344CB8AC3E}">
        <p14:creationId xmlns:p14="http://schemas.microsoft.com/office/powerpoint/2010/main" val="31508600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Media Placeholder 3"/>
          <p:cNvSpPr>
            <a:spLocks noGrp="1"/>
          </p:cNvSpPr>
          <p:nvPr>
            <p:ph type="media" sz="quarter" idx="14" hasCustomPrompt="1"/>
          </p:nvPr>
        </p:nvSpPr>
        <p:spPr>
          <a:xfrm>
            <a:off x="2682876" y="2928887"/>
            <a:ext cx="6826247" cy="3539732"/>
          </a:xfrm>
        </p:spPr>
        <p:txBody>
          <a:bodyPr/>
          <a:lstStyle>
            <a:lvl1pPr marL="0" indent="0" algn="ctr">
              <a:buNone/>
              <a:defRPr/>
            </a:lvl1pPr>
          </a:lstStyle>
          <a:p>
            <a:r>
              <a:rPr lang="en-US" dirty="0" smtClean="0"/>
              <a:t>Click the icon below to insert video</a:t>
            </a:r>
            <a:endParaRPr lang="en-US" dirty="0"/>
          </a:p>
        </p:txBody>
      </p:sp>
      <p:sp>
        <p:nvSpPr>
          <p:cNvPr id="8" name="Text Placeholder 9"/>
          <p:cNvSpPr>
            <a:spLocks noGrp="1"/>
          </p:cNvSpPr>
          <p:nvPr>
            <p:ph type="body" sz="quarter" idx="12" hasCustomPrompt="1"/>
          </p:nvPr>
        </p:nvSpPr>
        <p:spPr>
          <a:xfrm>
            <a:off x="-1" y="1558214"/>
            <a:ext cx="12192000" cy="818230"/>
          </a:xfrm>
        </p:spPr>
        <p:txBody>
          <a:bodyPr>
            <a:noAutofit/>
          </a:bodyPr>
          <a:lstStyle>
            <a:lvl1pPr marL="0" indent="0" algn="ctr">
              <a:buNone/>
              <a:defRPr sz="4800" baseline="0">
                <a:latin typeface="Georgia" panose="02040502050405020303" pitchFamily="18" charset="0"/>
              </a:defRPr>
            </a:lvl1pPr>
          </a:lstStyle>
          <a:p>
            <a:pPr lvl="0"/>
            <a:r>
              <a:rPr lang="en-US" dirty="0" smtClean="0"/>
              <a:t>Add Title Here</a:t>
            </a:r>
            <a:endParaRPr lang="en-US" dirty="0"/>
          </a:p>
        </p:txBody>
      </p:sp>
      <p:sp>
        <p:nvSpPr>
          <p:cNvPr id="5" name="Picture Placeholder 2"/>
          <p:cNvSpPr>
            <a:spLocks noGrp="1"/>
          </p:cNvSpPr>
          <p:nvPr>
            <p:ph type="pic" sz="quarter" idx="13" hasCustomPrompt="1"/>
          </p:nvPr>
        </p:nvSpPr>
        <p:spPr>
          <a:xfrm>
            <a:off x="812857" y="1"/>
            <a:ext cx="2050416" cy="1234330"/>
          </a:xfrm>
          <a:prstGeom prst="rect">
            <a:avLst/>
          </a:prstGeom>
        </p:spPr>
        <p:txBody>
          <a:bodyPr>
            <a:normAutofit/>
          </a:bodyPr>
          <a:lstStyle>
            <a:lvl1pPr marL="0" indent="0" algn="ctr">
              <a:spcBef>
                <a:spcPts val="3200"/>
              </a:spcBef>
              <a:buNone/>
              <a:defRPr sz="2600" baseline="0">
                <a:solidFill>
                  <a:schemeClr val="tx1"/>
                </a:solidFill>
              </a:defRPr>
            </a:lvl1pPr>
          </a:lstStyle>
          <a:p>
            <a:r>
              <a:rPr lang="en-US" dirty="0" smtClean="0"/>
              <a:t>Stacked</a:t>
            </a:r>
          </a:p>
          <a:p>
            <a:r>
              <a:rPr lang="en-US" dirty="0" smtClean="0"/>
              <a:t> white here</a:t>
            </a:r>
            <a:endParaRPr lang="en-US" dirty="0"/>
          </a:p>
        </p:txBody>
      </p:sp>
    </p:spTree>
    <p:extLst>
      <p:ext uri="{BB962C8B-B14F-4D97-AF65-F5344CB8AC3E}">
        <p14:creationId xmlns:p14="http://schemas.microsoft.com/office/powerpoint/2010/main" val="33682540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2682876" y="2928887"/>
            <a:ext cx="6826248" cy="3539732"/>
          </a:xfrm>
        </p:spPr>
        <p:txBody>
          <a:bodyPr/>
          <a:lstStyle>
            <a:lvl1pPr marL="0" indent="0" algn="ctr">
              <a:buNone/>
              <a:defRPr/>
            </a:lvl1pPr>
          </a:lstStyle>
          <a:p>
            <a:r>
              <a:rPr lang="en-US" dirty="0" smtClean="0"/>
              <a:t>Click the icon below to insert picture</a:t>
            </a:r>
            <a:endParaRPr lang="en-US" dirty="0"/>
          </a:p>
        </p:txBody>
      </p:sp>
      <p:sp>
        <p:nvSpPr>
          <p:cNvPr id="8" name="Text Placeholder 9"/>
          <p:cNvSpPr>
            <a:spLocks noGrp="1"/>
          </p:cNvSpPr>
          <p:nvPr>
            <p:ph type="body" sz="quarter" idx="12" hasCustomPrompt="1"/>
          </p:nvPr>
        </p:nvSpPr>
        <p:spPr>
          <a:xfrm>
            <a:off x="-1" y="1558214"/>
            <a:ext cx="12192000" cy="818230"/>
          </a:xfrm>
        </p:spPr>
        <p:txBody>
          <a:bodyPr>
            <a:noAutofit/>
          </a:bodyPr>
          <a:lstStyle>
            <a:lvl1pPr marL="0" indent="0" algn="ctr">
              <a:buNone/>
              <a:defRPr sz="4800" baseline="0">
                <a:latin typeface="Georgia" panose="02040502050405020303" pitchFamily="18" charset="0"/>
              </a:defRPr>
            </a:lvl1pPr>
          </a:lstStyle>
          <a:p>
            <a:pPr lvl="0"/>
            <a:r>
              <a:rPr lang="en-US" dirty="0" smtClean="0"/>
              <a:t>Add Title Here</a:t>
            </a:r>
            <a:endParaRPr lang="en-US" dirty="0"/>
          </a:p>
        </p:txBody>
      </p:sp>
      <p:sp>
        <p:nvSpPr>
          <p:cNvPr id="5" name="Picture Placeholder 2"/>
          <p:cNvSpPr>
            <a:spLocks noGrp="1"/>
          </p:cNvSpPr>
          <p:nvPr>
            <p:ph type="pic" sz="quarter" idx="13" hasCustomPrompt="1"/>
          </p:nvPr>
        </p:nvSpPr>
        <p:spPr>
          <a:xfrm>
            <a:off x="812857" y="1"/>
            <a:ext cx="2050416" cy="1234330"/>
          </a:xfrm>
          <a:prstGeom prst="rect">
            <a:avLst/>
          </a:prstGeom>
        </p:spPr>
        <p:txBody>
          <a:bodyPr>
            <a:normAutofit/>
          </a:bodyPr>
          <a:lstStyle>
            <a:lvl1pPr marL="0" indent="0" algn="ctr">
              <a:spcBef>
                <a:spcPts val="3200"/>
              </a:spcBef>
              <a:buNone/>
              <a:defRPr sz="2600" baseline="0">
                <a:solidFill>
                  <a:schemeClr val="tx1"/>
                </a:solidFill>
              </a:defRPr>
            </a:lvl1pPr>
          </a:lstStyle>
          <a:p>
            <a:r>
              <a:rPr lang="en-US" dirty="0" smtClean="0"/>
              <a:t>Stacked</a:t>
            </a:r>
          </a:p>
          <a:p>
            <a:r>
              <a:rPr lang="en-US" dirty="0" smtClean="0"/>
              <a:t> white here</a:t>
            </a:r>
            <a:endParaRPr lang="en-US" dirty="0"/>
          </a:p>
        </p:txBody>
      </p:sp>
    </p:spTree>
    <p:extLst>
      <p:ext uri="{BB962C8B-B14F-4D97-AF65-F5344CB8AC3E}">
        <p14:creationId xmlns:p14="http://schemas.microsoft.com/office/powerpoint/2010/main" val="14644326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Short/Photo/Paragraph">
    <p:spTree>
      <p:nvGrpSpPr>
        <p:cNvPr id="1" name=""/>
        <p:cNvGrpSpPr/>
        <p:nvPr/>
      </p:nvGrpSpPr>
      <p:grpSpPr>
        <a:xfrm>
          <a:off x="0" y="0"/>
          <a:ext cx="0" cy="0"/>
          <a:chOff x="0" y="0"/>
          <a:chExt cx="0" cy="0"/>
        </a:xfrm>
      </p:grpSpPr>
      <p:sp>
        <p:nvSpPr>
          <p:cNvPr id="12" name="Picture Placeholder 3"/>
          <p:cNvSpPr>
            <a:spLocks noGrp="1"/>
          </p:cNvSpPr>
          <p:nvPr>
            <p:ph type="pic" sz="quarter" idx="12" hasCustomPrompt="1"/>
          </p:nvPr>
        </p:nvSpPr>
        <p:spPr>
          <a:xfrm>
            <a:off x="-1" y="465222"/>
            <a:ext cx="12192000" cy="2743200"/>
          </a:xfrm>
        </p:spPr>
        <p:txBody>
          <a:bodyPr/>
          <a:lstStyle>
            <a:lvl1pPr marL="0" indent="0" algn="ctr">
              <a:lnSpc>
                <a:spcPct val="300000"/>
              </a:lnSpc>
              <a:buNone/>
              <a:defRPr baseline="0"/>
            </a:lvl1pPr>
          </a:lstStyle>
          <a:p>
            <a:r>
              <a:rPr lang="en-US" dirty="0" smtClean="0"/>
              <a:t>Click the icon below this text to insert an image.</a:t>
            </a:r>
            <a:endParaRPr lang="en-US" dirty="0"/>
          </a:p>
        </p:txBody>
      </p:sp>
      <p:sp>
        <p:nvSpPr>
          <p:cNvPr id="11" name="Picture Placeholder 2"/>
          <p:cNvSpPr>
            <a:spLocks noGrp="1"/>
          </p:cNvSpPr>
          <p:nvPr>
            <p:ph type="pic" sz="quarter" idx="13" hasCustomPrompt="1"/>
          </p:nvPr>
        </p:nvSpPr>
        <p:spPr>
          <a:xfrm>
            <a:off x="812857" y="1"/>
            <a:ext cx="2050416" cy="1234330"/>
          </a:xfrm>
          <a:prstGeom prst="rect">
            <a:avLst/>
          </a:prstGeom>
        </p:spPr>
        <p:txBody>
          <a:bodyPr>
            <a:normAutofit/>
          </a:bodyPr>
          <a:lstStyle>
            <a:lvl1pPr marL="0" indent="0" algn="ctr">
              <a:spcBef>
                <a:spcPts val="3200"/>
              </a:spcBef>
              <a:buNone/>
              <a:defRPr sz="2600" baseline="0">
                <a:solidFill>
                  <a:schemeClr val="tx1"/>
                </a:solidFill>
              </a:defRPr>
            </a:lvl1pPr>
          </a:lstStyle>
          <a:p>
            <a:r>
              <a:rPr lang="en-US" dirty="0" smtClean="0"/>
              <a:t>Stacked</a:t>
            </a:r>
          </a:p>
          <a:p>
            <a:r>
              <a:rPr lang="en-US" dirty="0" smtClean="0"/>
              <a:t> blue here</a:t>
            </a:r>
            <a:endParaRPr lang="en-US" dirty="0"/>
          </a:p>
        </p:txBody>
      </p:sp>
      <p:sp>
        <p:nvSpPr>
          <p:cNvPr id="7" name="Rectangle 6"/>
          <p:cNvSpPr/>
          <p:nvPr userDrawn="1"/>
        </p:nvSpPr>
        <p:spPr>
          <a:xfrm flipV="1">
            <a:off x="4020421" y="3430093"/>
            <a:ext cx="4151158" cy="4383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60000"/>
                    <a:lumOff val="40000"/>
                  </a:schemeClr>
                </a:solidFill>
              </a:rPr>
              <a:t>  </a:t>
            </a:r>
            <a:endParaRPr lang="en-US" sz="1200" dirty="0">
              <a:solidFill>
                <a:schemeClr val="accent6">
                  <a:lumMod val="60000"/>
                  <a:lumOff val="40000"/>
                </a:schemeClr>
              </a:solidFill>
            </a:endParaRPr>
          </a:p>
        </p:txBody>
      </p:sp>
      <p:sp>
        <p:nvSpPr>
          <p:cNvPr id="10" name="Text Placeholder 5"/>
          <p:cNvSpPr>
            <a:spLocks noGrp="1"/>
          </p:cNvSpPr>
          <p:nvPr>
            <p:ph type="body" sz="quarter" idx="10" hasCustomPrompt="1"/>
          </p:nvPr>
        </p:nvSpPr>
        <p:spPr>
          <a:xfrm>
            <a:off x="4020422" y="3430094"/>
            <a:ext cx="4151158" cy="438388"/>
          </a:xfrm>
        </p:spPr>
        <p:txBody>
          <a:bodyPr/>
          <a:lstStyle>
            <a:lvl1pPr marL="0" indent="0" algn="ctr">
              <a:buNone/>
              <a:defRPr>
                <a:solidFill>
                  <a:schemeClr val="tx1"/>
                </a:solidFill>
              </a:defRPr>
            </a:lvl1pPr>
          </a:lstStyle>
          <a:p>
            <a:pPr lvl="0"/>
            <a:r>
              <a:rPr lang="en-US" dirty="0" smtClean="0"/>
              <a:t>Research</a:t>
            </a:r>
            <a:endParaRPr lang="en-US" dirty="0"/>
          </a:p>
        </p:txBody>
      </p:sp>
      <p:sp>
        <p:nvSpPr>
          <p:cNvPr id="13" name="Text Placeholder 7"/>
          <p:cNvSpPr>
            <a:spLocks noGrp="1"/>
          </p:cNvSpPr>
          <p:nvPr>
            <p:ph type="body" sz="quarter" idx="11" hasCustomPrompt="1"/>
          </p:nvPr>
        </p:nvSpPr>
        <p:spPr>
          <a:xfrm>
            <a:off x="745958" y="3921915"/>
            <a:ext cx="10700084" cy="2099171"/>
          </a:xfrm>
        </p:spPr>
        <p:txBody>
          <a:bodyPr>
            <a:normAutofit/>
          </a:bodyPr>
          <a:lstStyle>
            <a:lvl1pPr marL="0" marR="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sz="2200" b="0" i="0">
                <a:solidFill>
                  <a:schemeClr val="tx1"/>
                </a:solidFill>
                <a:latin typeface="Avenir Roman" charset="0"/>
                <a:cs typeface="Avenir Roman" charset="0"/>
              </a:defRPr>
            </a:lvl1pPr>
          </a:lstStyle>
          <a:p>
            <a:pPr marL="0" marR="0" lvl="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2200" spc="20" dirty="0" smtClean="0">
                <a:latin typeface="Arial"/>
                <a:cs typeface="Arial"/>
              </a:rPr>
              <a:t>Since 1867, the university of Illinois has been on the cutting edge of research and discovery. University of Illinois faculty scholars and researchers attract thousands of separate grants and contracts that range from tens of thousands of dollars to multi-year, multi-million dollar projects.</a:t>
            </a:r>
          </a:p>
        </p:txBody>
      </p:sp>
    </p:spTree>
    <p:extLst>
      <p:ext uri="{BB962C8B-B14F-4D97-AF65-F5344CB8AC3E}">
        <p14:creationId xmlns:p14="http://schemas.microsoft.com/office/powerpoint/2010/main" val="6732250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Med/Photo/Paragraph">
    <p:spTree>
      <p:nvGrpSpPr>
        <p:cNvPr id="1" name=""/>
        <p:cNvGrpSpPr/>
        <p:nvPr/>
      </p:nvGrpSpPr>
      <p:grpSpPr>
        <a:xfrm>
          <a:off x="0" y="0"/>
          <a:ext cx="0" cy="0"/>
          <a:chOff x="0" y="0"/>
          <a:chExt cx="0" cy="0"/>
        </a:xfrm>
      </p:grpSpPr>
      <p:sp>
        <p:nvSpPr>
          <p:cNvPr id="12" name="Picture Placeholder 3"/>
          <p:cNvSpPr>
            <a:spLocks noGrp="1"/>
          </p:cNvSpPr>
          <p:nvPr>
            <p:ph type="pic" sz="quarter" idx="12" hasCustomPrompt="1"/>
          </p:nvPr>
        </p:nvSpPr>
        <p:spPr>
          <a:xfrm>
            <a:off x="-1" y="465222"/>
            <a:ext cx="12192000" cy="2743200"/>
          </a:xfrm>
        </p:spPr>
        <p:txBody>
          <a:bodyPr/>
          <a:lstStyle>
            <a:lvl1pPr marL="0" indent="0" algn="ctr">
              <a:lnSpc>
                <a:spcPct val="300000"/>
              </a:lnSpc>
              <a:buNone/>
              <a:defRPr baseline="0"/>
            </a:lvl1pPr>
          </a:lstStyle>
          <a:p>
            <a:r>
              <a:rPr lang="en-US" dirty="0" smtClean="0"/>
              <a:t>Click the icon below this text to insert an image.</a:t>
            </a:r>
            <a:endParaRPr lang="en-US" dirty="0"/>
          </a:p>
        </p:txBody>
      </p:sp>
      <p:sp>
        <p:nvSpPr>
          <p:cNvPr id="10" name="Picture Placeholder 2"/>
          <p:cNvSpPr>
            <a:spLocks noGrp="1"/>
          </p:cNvSpPr>
          <p:nvPr>
            <p:ph type="pic" sz="quarter" idx="13" hasCustomPrompt="1"/>
          </p:nvPr>
        </p:nvSpPr>
        <p:spPr>
          <a:xfrm>
            <a:off x="812857" y="1"/>
            <a:ext cx="2050416" cy="1234330"/>
          </a:xfrm>
          <a:prstGeom prst="rect">
            <a:avLst/>
          </a:prstGeom>
        </p:spPr>
        <p:txBody>
          <a:bodyPr>
            <a:normAutofit/>
          </a:bodyPr>
          <a:lstStyle>
            <a:lvl1pPr marL="0" indent="0" algn="ctr">
              <a:spcBef>
                <a:spcPts val="3200"/>
              </a:spcBef>
              <a:buNone/>
              <a:defRPr sz="2600" baseline="0">
                <a:solidFill>
                  <a:schemeClr val="tx1"/>
                </a:solidFill>
              </a:defRPr>
            </a:lvl1pPr>
          </a:lstStyle>
          <a:p>
            <a:r>
              <a:rPr lang="en-US" dirty="0" smtClean="0"/>
              <a:t>Stacked</a:t>
            </a:r>
          </a:p>
          <a:p>
            <a:r>
              <a:rPr lang="en-US" dirty="0" smtClean="0"/>
              <a:t> blue here</a:t>
            </a:r>
            <a:endParaRPr lang="en-US" dirty="0"/>
          </a:p>
        </p:txBody>
      </p:sp>
      <p:sp>
        <p:nvSpPr>
          <p:cNvPr id="7" name="Rectangle 6"/>
          <p:cNvSpPr/>
          <p:nvPr userDrawn="1"/>
        </p:nvSpPr>
        <p:spPr>
          <a:xfrm flipV="1">
            <a:off x="2638926" y="3430099"/>
            <a:ext cx="6914148" cy="4383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60000"/>
                    <a:lumOff val="40000"/>
                  </a:schemeClr>
                </a:solidFill>
              </a:rPr>
              <a:t>  </a:t>
            </a:r>
            <a:endParaRPr lang="en-US" sz="1200" dirty="0">
              <a:solidFill>
                <a:schemeClr val="accent6">
                  <a:lumMod val="60000"/>
                  <a:lumOff val="40000"/>
                </a:schemeClr>
              </a:solidFill>
            </a:endParaRPr>
          </a:p>
        </p:txBody>
      </p:sp>
      <p:sp>
        <p:nvSpPr>
          <p:cNvPr id="11" name="Text Placeholder 5"/>
          <p:cNvSpPr>
            <a:spLocks noGrp="1"/>
          </p:cNvSpPr>
          <p:nvPr>
            <p:ph type="body" sz="quarter" idx="10" hasCustomPrompt="1"/>
          </p:nvPr>
        </p:nvSpPr>
        <p:spPr>
          <a:xfrm>
            <a:off x="2638926" y="3430100"/>
            <a:ext cx="6914150" cy="438388"/>
          </a:xfrm>
        </p:spPr>
        <p:txBody>
          <a:bodyPr/>
          <a:lstStyle>
            <a:lvl1pPr marL="0" indent="0" algn="ctr">
              <a:buNone/>
              <a:defRPr>
                <a:solidFill>
                  <a:schemeClr val="tx1"/>
                </a:solidFill>
              </a:defRPr>
            </a:lvl1pPr>
          </a:lstStyle>
          <a:p>
            <a:pPr lvl="0"/>
            <a:r>
              <a:rPr lang="en-US" dirty="0" smtClean="0"/>
              <a:t>Research</a:t>
            </a:r>
            <a:endParaRPr lang="en-US" dirty="0"/>
          </a:p>
        </p:txBody>
      </p:sp>
      <p:sp>
        <p:nvSpPr>
          <p:cNvPr id="13" name="Text Placeholder 7"/>
          <p:cNvSpPr>
            <a:spLocks noGrp="1"/>
          </p:cNvSpPr>
          <p:nvPr>
            <p:ph type="body" sz="quarter" idx="11" hasCustomPrompt="1"/>
          </p:nvPr>
        </p:nvSpPr>
        <p:spPr>
          <a:xfrm>
            <a:off x="745958" y="3921915"/>
            <a:ext cx="10700084" cy="2099171"/>
          </a:xfrm>
        </p:spPr>
        <p:txBody>
          <a:bodyPr>
            <a:normAutofit/>
          </a:bodyPr>
          <a:lstStyle>
            <a:lvl1pPr marL="0" marR="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sz="2200" b="0" i="0">
                <a:solidFill>
                  <a:schemeClr val="tx1"/>
                </a:solidFill>
                <a:latin typeface="Avenir Roman" charset="0"/>
                <a:cs typeface="Avenir Roman" charset="0"/>
              </a:defRPr>
            </a:lvl1pPr>
          </a:lstStyle>
          <a:p>
            <a:pPr marL="0" marR="0" lvl="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2200" spc="20" dirty="0" smtClean="0">
                <a:latin typeface="Arial"/>
                <a:cs typeface="Arial"/>
              </a:rPr>
              <a:t>Since 1867, the university of Illinois has been on the cutting edge of research and discovery. University of Illinois faculty scholars and researchers attract thousands of separate grants and contracts that range from tens of thousands of dollars to multi-year, multi-million dollar projects.</a:t>
            </a:r>
          </a:p>
        </p:txBody>
      </p:sp>
    </p:spTree>
    <p:extLst>
      <p:ext uri="{BB962C8B-B14F-4D97-AF65-F5344CB8AC3E}">
        <p14:creationId xmlns:p14="http://schemas.microsoft.com/office/powerpoint/2010/main" val="37595057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Long/Photo/Paragraph">
    <p:spTree>
      <p:nvGrpSpPr>
        <p:cNvPr id="1" name=""/>
        <p:cNvGrpSpPr/>
        <p:nvPr/>
      </p:nvGrpSpPr>
      <p:grpSpPr>
        <a:xfrm>
          <a:off x="0" y="0"/>
          <a:ext cx="0" cy="0"/>
          <a:chOff x="0" y="0"/>
          <a:chExt cx="0" cy="0"/>
        </a:xfrm>
      </p:grpSpPr>
      <p:sp>
        <p:nvSpPr>
          <p:cNvPr id="12" name="Picture Placeholder 3"/>
          <p:cNvSpPr>
            <a:spLocks noGrp="1"/>
          </p:cNvSpPr>
          <p:nvPr>
            <p:ph type="pic" sz="quarter" idx="12" hasCustomPrompt="1"/>
          </p:nvPr>
        </p:nvSpPr>
        <p:spPr>
          <a:xfrm>
            <a:off x="-1" y="465222"/>
            <a:ext cx="12192000" cy="2743200"/>
          </a:xfrm>
        </p:spPr>
        <p:txBody>
          <a:bodyPr/>
          <a:lstStyle>
            <a:lvl1pPr marL="0" indent="0" algn="ctr">
              <a:lnSpc>
                <a:spcPct val="300000"/>
              </a:lnSpc>
              <a:buNone/>
              <a:defRPr baseline="0"/>
            </a:lvl1pPr>
          </a:lstStyle>
          <a:p>
            <a:r>
              <a:rPr lang="en-US" dirty="0" smtClean="0"/>
              <a:t>Click the icon below this text to insert an image.</a:t>
            </a:r>
            <a:endParaRPr lang="en-US" dirty="0"/>
          </a:p>
        </p:txBody>
      </p:sp>
      <p:sp>
        <p:nvSpPr>
          <p:cNvPr id="10" name="Picture Placeholder 2"/>
          <p:cNvSpPr>
            <a:spLocks noGrp="1"/>
          </p:cNvSpPr>
          <p:nvPr>
            <p:ph type="pic" sz="quarter" idx="13" hasCustomPrompt="1"/>
          </p:nvPr>
        </p:nvSpPr>
        <p:spPr>
          <a:xfrm>
            <a:off x="812857" y="1"/>
            <a:ext cx="2050416" cy="1234330"/>
          </a:xfrm>
          <a:prstGeom prst="rect">
            <a:avLst/>
          </a:prstGeom>
        </p:spPr>
        <p:txBody>
          <a:bodyPr>
            <a:normAutofit/>
          </a:bodyPr>
          <a:lstStyle>
            <a:lvl1pPr marL="0" indent="0" algn="ctr">
              <a:spcBef>
                <a:spcPts val="3200"/>
              </a:spcBef>
              <a:buNone/>
              <a:defRPr sz="2600" baseline="0">
                <a:solidFill>
                  <a:schemeClr val="tx1"/>
                </a:solidFill>
              </a:defRPr>
            </a:lvl1pPr>
          </a:lstStyle>
          <a:p>
            <a:r>
              <a:rPr lang="en-US" dirty="0" smtClean="0"/>
              <a:t>Stacked</a:t>
            </a:r>
          </a:p>
          <a:p>
            <a:r>
              <a:rPr lang="en-US" dirty="0" smtClean="0"/>
              <a:t> blue here</a:t>
            </a:r>
            <a:endParaRPr lang="en-US" dirty="0"/>
          </a:p>
        </p:txBody>
      </p:sp>
      <p:sp>
        <p:nvSpPr>
          <p:cNvPr id="7" name="Rectangle 6"/>
          <p:cNvSpPr/>
          <p:nvPr userDrawn="1"/>
        </p:nvSpPr>
        <p:spPr>
          <a:xfrm flipV="1">
            <a:off x="1034716" y="3430100"/>
            <a:ext cx="10122568" cy="4383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60000"/>
                    <a:lumOff val="40000"/>
                  </a:schemeClr>
                </a:solidFill>
              </a:rPr>
              <a:t>  </a:t>
            </a:r>
            <a:endParaRPr lang="en-US" sz="1200" dirty="0">
              <a:solidFill>
                <a:schemeClr val="accent6">
                  <a:lumMod val="60000"/>
                  <a:lumOff val="40000"/>
                </a:schemeClr>
              </a:solidFill>
            </a:endParaRPr>
          </a:p>
        </p:txBody>
      </p:sp>
      <p:sp>
        <p:nvSpPr>
          <p:cNvPr id="11" name="Text Placeholder 5"/>
          <p:cNvSpPr>
            <a:spLocks noGrp="1"/>
          </p:cNvSpPr>
          <p:nvPr>
            <p:ph type="body" sz="quarter" idx="10" hasCustomPrompt="1"/>
          </p:nvPr>
        </p:nvSpPr>
        <p:spPr>
          <a:xfrm>
            <a:off x="1034716" y="3430101"/>
            <a:ext cx="10122570" cy="438388"/>
          </a:xfrm>
        </p:spPr>
        <p:txBody>
          <a:bodyPr/>
          <a:lstStyle>
            <a:lvl1pPr marL="0" indent="0" algn="ctr">
              <a:buNone/>
              <a:defRPr>
                <a:solidFill>
                  <a:schemeClr val="tx1"/>
                </a:solidFill>
              </a:defRPr>
            </a:lvl1pPr>
          </a:lstStyle>
          <a:p>
            <a:pPr lvl="0"/>
            <a:r>
              <a:rPr lang="en-US" dirty="0" smtClean="0"/>
              <a:t>Research</a:t>
            </a:r>
            <a:endParaRPr lang="en-US" dirty="0"/>
          </a:p>
        </p:txBody>
      </p:sp>
      <p:sp>
        <p:nvSpPr>
          <p:cNvPr id="13" name="Text Placeholder 7"/>
          <p:cNvSpPr>
            <a:spLocks noGrp="1"/>
          </p:cNvSpPr>
          <p:nvPr>
            <p:ph type="body" sz="quarter" idx="11" hasCustomPrompt="1"/>
          </p:nvPr>
        </p:nvSpPr>
        <p:spPr>
          <a:xfrm>
            <a:off x="745958" y="3921915"/>
            <a:ext cx="10700084" cy="2099171"/>
          </a:xfrm>
        </p:spPr>
        <p:txBody>
          <a:bodyPr>
            <a:normAutofit/>
          </a:bodyPr>
          <a:lstStyle>
            <a:lvl1pPr marL="0" marR="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sz="2200" b="0" i="0">
                <a:solidFill>
                  <a:schemeClr val="tx1"/>
                </a:solidFill>
                <a:latin typeface="Avenir Roman" charset="0"/>
                <a:cs typeface="Avenir Roman" charset="0"/>
              </a:defRPr>
            </a:lvl1pPr>
          </a:lstStyle>
          <a:p>
            <a:pPr marL="0" marR="0" lvl="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2200" spc="20" dirty="0" smtClean="0">
                <a:latin typeface="Arial"/>
                <a:cs typeface="Arial"/>
              </a:rPr>
              <a:t>Since 1867, the university of Illinois has been on the cutting edge of research and discovery. University of Illinois faculty scholars and researchers attract thousands of separate grants and contracts that range from tens of thousands of dollars to multi-year, multi-million dollar projects.</a:t>
            </a:r>
          </a:p>
        </p:txBody>
      </p:sp>
    </p:spTree>
    <p:extLst>
      <p:ext uri="{BB962C8B-B14F-4D97-AF65-F5344CB8AC3E}">
        <p14:creationId xmlns:p14="http://schemas.microsoft.com/office/powerpoint/2010/main" val="38646940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Photo/Paragraph">
    <p:spTree>
      <p:nvGrpSpPr>
        <p:cNvPr id="1" name=""/>
        <p:cNvGrpSpPr/>
        <p:nvPr/>
      </p:nvGrpSpPr>
      <p:grpSpPr>
        <a:xfrm>
          <a:off x="0" y="0"/>
          <a:ext cx="0" cy="0"/>
          <a:chOff x="0" y="0"/>
          <a:chExt cx="0" cy="0"/>
        </a:xfrm>
      </p:grpSpPr>
      <p:sp>
        <p:nvSpPr>
          <p:cNvPr id="9" name="Picture Placeholder 3"/>
          <p:cNvSpPr>
            <a:spLocks noGrp="1"/>
          </p:cNvSpPr>
          <p:nvPr>
            <p:ph type="pic" sz="quarter" idx="10" hasCustomPrompt="1"/>
          </p:nvPr>
        </p:nvSpPr>
        <p:spPr>
          <a:xfrm>
            <a:off x="-1" y="465222"/>
            <a:ext cx="12192000" cy="2743200"/>
          </a:xfrm>
        </p:spPr>
        <p:txBody>
          <a:bodyPr/>
          <a:lstStyle>
            <a:lvl1pPr marL="0" indent="0" algn="ctr">
              <a:lnSpc>
                <a:spcPct val="300000"/>
              </a:lnSpc>
              <a:buNone/>
              <a:defRPr baseline="0"/>
            </a:lvl1pPr>
          </a:lstStyle>
          <a:p>
            <a:r>
              <a:rPr lang="en-US" dirty="0" smtClean="0"/>
              <a:t>Click the icon below this text to insert an image.</a:t>
            </a:r>
            <a:endParaRPr lang="en-US" dirty="0"/>
          </a:p>
        </p:txBody>
      </p:sp>
      <p:sp>
        <p:nvSpPr>
          <p:cNvPr id="12" name="Text Placeholder 4"/>
          <p:cNvSpPr>
            <a:spLocks noGrp="1"/>
          </p:cNvSpPr>
          <p:nvPr>
            <p:ph type="body" sz="quarter" idx="14" hasCustomPrompt="1"/>
          </p:nvPr>
        </p:nvSpPr>
        <p:spPr>
          <a:xfrm>
            <a:off x="0" y="2198197"/>
            <a:ext cx="12191999" cy="777624"/>
          </a:xfrm>
        </p:spPr>
        <p:txBody>
          <a:bodyPr>
            <a:normAutofit/>
          </a:bodyPr>
          <a:lstStyle>
            <a:lvl1pPr marL="0" indent="0" algn="ctr">
              <a:buNone/>
              <a:defRPr sz="4000" b="0" i="0">
                <a:solidFill>
                  <a:schemeClr val="tx1"/>
                </a:solidFill>
                <a:latin typeface="Avenir Roman" charset="0"/>
                <a:cs typeface="Avenir Roman" charset="0"/>
              </a:defRPr>
            </a:lvl1pPr>
          </a:lstStyle>
          <a:p>
            <a:pPr lvl="0"/>
            <a:r>
              <a:rPr lang="en-US" dirty="0" smtClean="0"/>
              <a:t>Research</a:t>
            </a:r>
            <a:endParaRPr lang="en-US" dirty="0"/>
          </a:p>
        </p:txBody>
      </p:sp>
      <p:sp>
        <p:nvSpPr>
          <p:cNvPr id="13" name="Text Placeholder 3"/>
          <p:cNvSpPr>
            <a:spLocks noGrp="1"/>
          </p:cNvSpPr>
          <p:nvPr>
            <p:ph type="body" sz="quarter" idx="12" hasCustomPrompt="1"/>
          </p:nvPr>
        </p:nvSpPr>
        <p:spPr>
          <a:xfrm>
            <a:off x="628650" y="3417997"/>
            <a:ext cx="10934700" cy="2555875"/>
          </a:xfrm>
        </p:spPr>
        <p:txBody>
          <a:bodyPr/>
          <a:lstStyle>
            <a:lvl1pPr>
              <a:defRPr b="0" i="0">
                <a:latin typeface="Avenir Roman" charset="0"/>
                <a:cs typeface="Avenir Roman" charset="0"/>
              </a:defRPr>
            </a:lvl1pPr>
            <a:lvl2pPr>
              <a:defRPr b="0" i="0">
                <a:latin typeface="Avenir Roman" charset="0"/>
                <a:cs typeface="Avenir Roman" charset="0"/>
              </a:defRPr>
            </a:lvl2pPr>
            <a:lvl3pPr>
              <a:defRPr b="0" i="0">
                <a:latin typeface="Avenir Roman" charset="0"/>
                <a:cs typeface="Avenir Roman" charset="0"/>
              </a:defRPr>
            </a:lvl3pPr>
            <a:lvl4pPr>
              <a:defRPr b="0" i="0">
                <a:latin typeface="Avenir Roman" charset="0"/>
                <a:cs typeface="Avenir Roman" charset="0"/>
              </a:defRPr>
            </a:lvl4pPr>
            <a:lvl5pPr>
              <a:defRPr b="0" i="0">
                <a:latin typeface="Avenir Roman" charset="0"/>
                <a:cs typeface="Avenir Roman" charset="0"/>
              </a:defRPr>
            </a:lvl5pPr>
            <a:lvl6pPr>
              <a:defRPr b="0" i="0">
                <a:latin typeface="Avenir Roman" charset="0"/>
                <a:cs typeface="Avenir Roman" charset="0"/>
              </a:defRPr>
            </a:lvl6pPr>
          </a:lstStyle>
          <a:p>
            <a:pPr lvl="0"/>
            <a:r>
              <a:rPr lang="en-US" dirty="0" smtClean="0"/>
              <a:t>Bullet text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US" dirty="0"/>
          </a:p>
        </p:txBody>
      </p:sp>
      <p:sp>
        <p:nvSpPr>
          <p:cNvPr id="8" name="Picture Placeholder 2"/>
          <p:cNvSpPr>
            <a:spLocks noGrp="1"/>
          </p:cNvSpPr>
          <p:nvPr>
            <p:ph type="pic" sz="quarter" idx="13" hasCustomPrompt="1"/>
          </p:nvPr>
        </p:nvSpPr>
        <p:spPr>
          <a:xfrm>
            <a:off x="812857" y="1"/>
            <a:ext cx="2050416" cy="1234330"/>
          </a:xfrm>
          <a:prstGeom prst="rect">
            <a:avLst/>
          </a:prstGeom>
        </p:spPr>
        <p:txBody>
          <a:bodyPr>
            <a:normAutofit/>
          </a:bodyPr>
          <a:lstStyle>
            <a:lvl1pPr marL="0" indent="0" algn="ctr">
              <a:spcBef>
                <a:spcPts val="3200"/>
              </a:spcBef>
              <a:buNone/>
              <a:defRPr sz="2600" baseline="0">
                <a:solidFill>
                  <a:schemeClr val="tx1"/>
                </a:solidFill>
              </a:defRPr>
            </a:lvl1pPr>
          </a:lstStyle>
          <a:p>
            <a:r>
              <a:rPr lang="en-US" dirty="0" smtClean="0"/>
              <a:t>Stacked</a:t>
            </a:r>
          </a:p>
          <a:p>
            <a:r>
              <a:rPr lang="en-US" dirty="0" smtClean="0"/>
              <a:t> blue here</a:t>
            </a:r>
            <a:endParaRPr lang="en-US" dirty="0"/>
          </a:p>
        </p:txBody>
      </p:sp>
    </p:spTree>
    <p:extLst>
      <p:ext uri="{BB962C8B-B14F-4D97-AF65-F5344CB8AC3E}">
        <p14:creationId xmlns:p14="http://schemas.microsoft.com/office/powerpoint/2010/main" val="20415765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5" name="Chart Placeholder 4"/>
          <p:cNvSpPr>
            <a:spLocks noGrp="1"/>
          </p:cNvSpPr>
          <p:nvPr>
            <p:ph type="chart" sz="quarter" idx="14" hasCustomPrompt="1"/>
          </p:nvPr>
        </p:nvSpPr>
        <p:spPr>
          <a:xfrm>
            <a:off x="2682876" y="2928887"/>
            <a:ext cx="6826247" cy="3539732"/>
          </a:xfrm>
        </p:spPr>
        <p:txBody>
          <a:bodyPr/>
          <a:lstStyle>
            <a:lvl1pPr marL="0" indent="0" algn="ctr">
              <a:buNone/>
              <a:defRPr baseline="0"/>
            </a:lvl1pPr>
          </a:lstStyle>
          <a:p>
            <a:r>
              <a:rPr lang="en-US" dirty="0" smtClean="0"/>
              <a:t>Click the icon below to insert chart</a:t>
            </a:r>
            <a:endParaRPr lang="en-US" dirty="0"/>
          </a:p>
        </p:txBody>
      </p:sp>
      <p:sp>
        <p:nvSpPr>
          <p:cNvPr id="8" name="Text Placeholder 9"/>
          <p:cNvSpPr>
            <a:spLocks noGrp="1"/>
          </p:cNvSpPr>
          <p:nvPr>
            <p:ph type="body" sz="quarter" idx="12" hasCustomPrompt="1"/>
          </p:nvPr>
        </p:nvSpPr>
        <p:spPr>
          <a:xfrm>
            <a:off x="-1" y="1558214"/>
            <a:ext cx="12192000" cy="818230"/>
          </a:xfrm>
        </p:spPr>
        <p:txBody>
          <a:bodyPr>
            <a:noAutofit/>
          </a:bodyPr>
          <a:lstStyle>
            <a:lvl1pPr marL="0" indent="0" algn="ctr">
              <a:buNone/>
              <a:defRPr sz="4800" baseline="0">
                <a:latin typeface="Georgia" panose="02040502050405020303" pitchFamily="18" charset="0"/>
              </a:defRPr>
            </a:lvl1pPr>
          </a:lstStyle>
          <a:p>
            <a:pPr lvl="0"/>
            <a:r>
              <a:rPr lang="en-US" dirty="0" smtClean="0"/>
              <a:t>Add Title Here</a:t>
            </a:r>
            <a:endParaRPr lang="en-US" dirty="0"/>
          </a:p>
        </p:txBody>
      </p:sp>
      <p:sp>
        <p:nvSpPr>
          <p:cNvPr id="6" name="Picture Placeholder 2"/>
          <p:cNvSpPr>
            <a:spLocks noGrp="1"/>
          </p:cNvSpPr>
          <p:nvPr>
            <p:ph type="pic" sz="quarter" idx="13" hasCustomPrompt="1"/>
          </p:nvPr>
        </p:nvSpPr>
        <p:spPr>
          <a:xfrm>
            <a:off x="812857" y="1"/>
            <a:ext cx="2050416" cy="1234330"/>
          </a:xfrm>
          <a:prstGeom prst="rect">
            <a:avLst/>
          </a:prstGeom>
        </p:spPr>
        <p:txBody>
          <a:bodyPr>
            <a:normAutofit/>
          </a:bodyPr>
          <a:lstStyle>
            <a:lvl1pPr marL="0" indent="0" algn="ctr">
              <a:spcBef>
                <a:spcPts val="3200"/>
              </a:spcBef>
              <a:buNone/>
              <a:defRPr sz="2600" baseline="0">
                <a:solidFill>
                  <a:schemeClr val="tx1"/>
                </a:solidFill>
              </a:defRPr>
            </a:lvl1pPr>
          </a:lstStyle>
          <a:p>
            <a:r>
              <a:rPr lang="en-US" dirty="0" smtClean="0"/>
              <a:t>Stacked</a:t>
            </a:r>
          </a:p>
          <a:p>
            <a:r>
              <a:rPr lang="en-US" dirty="0" smtClean="0"/>
              <a:t> blue here</a:t>
            </a:r>
            <a:endParaRPr lang="en-US" dirty="0"/>
          </a:p>
        </p:txBody>
      </p:sp>
    </p:spTree>
    <p:extLst>
      <p:ext uri="{BB962C8B-B14F-4D97-AF65-F5344CB8AC3E}">
        <p14:creationId xmlns:p14="http://schemas.microsoft.com/office/powerpoint/2010/main" val="2856731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Subtitle/Photo/2Boxe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0" y="2198197"/>
            <a:ext cx="12191999" cy="777624"/>
          </a:xfrm>
        </p:spPr>
        <p:txBody>
          <a:bodyPr>
            <a:normAutofit/>
          </a:bodyPr>
          <a:lstStyle>
            <a:lvl1pPr marL="0" indent="0" algn="ctr">
              <a:buNone/>
              <a:defRPr sz="4800" b="1">
                <a:solidFill>
                  <a:schemeClr val="tx1"/>
                </a:solidFill>
                <a:latin typeface="Georgia" panose="02040502050405020303" pitchFamily="18" charset="0"/>
              </a:defRPr>
            </a:lvl1pPr>
          </a:lstStyle>
          <a:p>
            <a:pPr lvl="0"/>
            <a:r>
              <a:rPr lang="en-US" dirty="0" smtClean="0"/>
              <a:t>Measuring Success</a:t>
            </a:r>
            <a:endParaRPr lang="en-US" dirty="0"/>
          </a:p>
        </p:txBody>
      </p:sp>
      <p:sp>
        <p:nvSpPr>
          <p:cNvPr id="9" name="Text Placeholder 8"/>
          <p:cNvSpPr>
            <a:spLocks noGrp="1"/>
          </p:cNvSpPr>
          <p:nvPr>
            <p:ph type="body" sz="quarter" idx="12" hasCustomPrompt="1"/>
          </p:nvPr>
        </p:nvSpPr>
        <p:spPr>
          <a:xfrm>
            <a:off x="-1" y="3457409"/>
            <a:ext cx="12191999" cy="408739"/>
          </a:xfrm>
        </p:spPr>
        <p:txBody>
          <a:bodyPr>
            <a:normAutofit/>
          </a:bodyPr>
          <a:lstStyle>
            <a:lvl1pPr marL="0" indent="0" algn="ctr">
              <a:buNone/>
              <a:defRPr sz="2400" baseline="0"/>
            </a:lvl1pPr>
          </a:lstStyle>
          <a:p>
            <a:pPr lvl="0"/>
            <a:r>
              <a:rPr lang="en-US" dirty="0" smtClean="0"/>
              <a:t>How Do We Measure Success for an Academic Unit?</a:t>
            </a:r>
            <a:endParaRPr lang="en-US" dirty="0"/>
          </a:p>
        </p:txBody>
      </p:sp>
      <p:grpSp>
        <p:nvGrpSpPr>
          <p:cNvPr id="15" name="Group 14"/>
          <p:cNvGrpSpPr/>
          <p:nvPr userDrawn="1"/>
        </p:nvGrpSpPr>
        <p:grpSpPr>
          <a:xfrm>
            <a:off x="3681357" y="4331148"/>
            <a:ext cx="4829287" cy="1033941"/>
            <a:chOff x="757317" y="4331148"/>
            <a:chExt cx="4829287" cy="1033941"/>
          </a:xfrm>
        </p:grpSpPr>
        <p:sp>
          <p:nvSpPr>
            <p:cNvPr id="10" name="Rectangle 9"/>
            <p:cNvSpPr/>
            <p:nvPr userDrawn="1"/>
          </p:nvSpPr>
          <p:spPr>
            <a:xfrm flipV="1">
              <a:off x="757317" y="4331148"/>
              <a:ext cx="1961739" cy="10339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60000"/>
                      <a:lumOff val="40000"/>
                    </a:schemeClr>
                  </a:solidFill>
                </a:rPr>
                <a:t>  </a:t>
              </a:r>
              <a:endParaRPr lang="en-US" sz="1200" dirty="0">
                <a:solidFill>
                  <a:schemeClr val="accent6">
                    <a:lumMod val="60000"/>
                    <a:lumOff val="40000"/>
                  </a:schemeClr>
                </a:solidFill>
              </a:endParaRPr>
            </a:p>
          </p:txBody>
        </p:sp>
        <p:sp>
          <p:nvSpPr>
            <p:cNvPr id="11" name="Rectangle 10"/>
            <p:cNvSpPr/>
            <p:nvPr userDrawn="1"/>
          </p:nvSpPr>
          <p:spPr>
            <a:xfrm flipV="1">
              <a:off x="3624865" y="4331148"/>
              <a:ext cx="1961739" cy="10339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accent6">
                      <a:lumMod val="60000"/>
                      <a:lumOff val="40000"/>
                    </a:schemeClr>
                  </a:solidFill>
                </a:rPr>
                <a:t>  </a:t>
              </a:r>
              <a:endParaRPr lang="en-US" sz="1200" dirty="0">
                <a:solidFill>
                  <a:schemeClr val="accent6">
                    <a:lumMod val="60000"/>
                    <a:lumOff val="40000"/>
                  </a:schemeClr>
                </a:solidFill>
              </a:endParaRPr>
            </a:p>
          </p:txBody>
        </p:sp>
      </p:grpSp>
      <p:sp>
        <p:nvSpPr>
          <p:cNvPr id="17" name="Text Placeholder 16"/>
          <p:cNvSpPr>
            <a:spLocks noGrp="1"/>
          </p:cNvSpPr>
          <p:nvPr>
            <p:ph type="body" sz="quarter" idx="13" hasCustomPrompt="1"/>
          </p:nvPr>
        </p:nvSpPr>
        <p:spPr>
          <a:xfrm>
            <a:off x="3835932" y="4499662"/>
            <a:ext cx="1652587" cy="696912"/>
          </a:xfrm>
        </p:spPr>
        <p:txBody>
          <a:bodyPr anchor="ctr">
            <a:normAutofit/>
          </a:bodyPr>
          <a:lstStyle>
            <a:lvl1pPr marL="0" indent="0" algn="ctr">
              <a:buNone/>
              <a:defRPr sz="1800" b="0" i="0" baseline="0">
                <a:latin typeface="Avenir Roman" charset="0"/>
                <a:cs typeface="Avenir Roman" charset="0"/>
              </a:defRPr>
            </a:lvl1pPr>
          </a:lstStyle>
          <a:p>
            <a:pPr lvl="0"/>
            <a:r>
              <a:rPr lang="en-US" dirty="0" smtClean="0"/>
              <a:t>STUDENTS GRADUATED</a:t>
            </a:r>
            <a:endParaRPr lang="en-US" dirty="0"/>
          </a:p>
        </p:txBody>
      </p:sp>
      <p:sp>
        <p:nvSpPr>
          <p:cNvPr id="18" name="Text Placeholder 16"/>
          <p:cNvSpPr>
            <a:spLocks noGrp="1"/>
          </p:cNvSpPr>
          <p:nvPr>
            <p:ph type="body" sz="quarter" idx="14" hasCustomPrompt="1"/>
          </p:nvPr>
        </p:nvSpPr>
        <p:spPr>
          <a:xfrm>
            <a:off x="6703480" y="4499662"/>
            <a:ext cx="1652587" cy="696912"/>
          </a:xfrm>
        </p:spPr>
        <p:txBody>
          <a:bodyPr anchor="ctr">
            <a:normAutofit/>
          </a:bodyPr>
          <a:lstStyle>
            <a:lvl1pPr marL="0" indent="0" algn="ctr">
              <a:buNone/>
              <a:defRPr sz="1800" b="0" i="0" baseline="0">
                <a:latin typeface="Avenir Roman" charset="0"/>
                <a:cs typeface="Avenir Roman" charset="0"/>
              </a:defRPr>
            </a:lvl1pPr>
          </a:lstStyle>
          <a:p>
            <a:pPr lvl="0"/>
            <a:r>
              <a:rPr lang="en-US" dirty="0" smtClean="0"/>
              <a:t>STUDENTS GRADUATED</a:t>
            </a:r>
            <a:endParaRPr lang="en-US" dirty="0"/>
          </a:p>
        </p:txBody>
      </p:sp>
      <p:sp>
        <p:nvSpPr>
          <p:cNvPr id="12" name="Picture Placeholder 3"/>
          <p:cNvSpPr>
            <a:spLocks noGrp="1"/>
          </p:cNvSpPr>
          <p:nvPr>
            <p:ph type="pic" sz="quarter" idx="10" hasCustomPrompt="1"/>
          </p:nvPr>
        </p:nvSpPr>
        <p:spPr>
          <a:xfrm>
            <a:off x="-1" y="465222"/>
            <a:ext cx="12192000" cy="2743200"/>
          </a:xfrm>
        </p:spPr>
        <p:txBody>
          <a:bodyPr/>
          <a:lstStyle>
            <a:lvl1pPr marL="0" indent="0" algn="ctr">
              <a:lnSpc>
                <a:spcPct val="300000"/>
              </a:lnSpc>
              <a:buNone/>
              <a:defRPr baseline="0"/>
            </a:lvl1pPr>
          </a:lstStyle>
          <a:p>
            <a:r>
              <a:rPr lang="en-US" dirty="0" smtClean="0"/>
              <a:t>Click the icon below this text to insert an image.</a:t>
            </a:r>
            <a:endParaRPr lang="en-US" dirty="0"/>
          </a:p>
        </p:txBody>
      </p:sp>
    </p:spTree>
    <p:extLst>
      <p:ext uri="{BB962C8B-B14F-4D97-AF65-F5344CB8AC3E}">
        <p14:creationId xmlns:p14="http://schemas.microsoft.com/office/powerpoint/2010/main" val="3530157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Media Placeholder 3"/>
          <p:cNvSpPr>
            <a:spLocks noGrp="1"/>
          </p:cNvSpPr>
          <p:nvPr>
            <p:ph type="media" sz="quarter" idx="14" hasCustomPrompt="1"/>
          </p:nvPr>
        </p:nvSpPr>
        <p:spPr>
          <a:xfrm>
            <a:off x="2682876" y="2928887"/>
            <a:ext cx="6826247" cy="3539732"/>
          </a:xfrm>
        </p:spPr>
        <p:txBody>
          <a:bodyPr/>
          <a:lstStyle>
            <a:lvl1pPr marL="0" indent="0" algn="ctr">
              <a:buNone/>
              <a:defRPr/>
            </a:lvl1pPr>
          </a:lstStyle>
          <a:p>
            <a:r>
              <a:rPr lang="en-US" dirty="0" smtClean="0"/>
              <a:t>Click the icon below to insert video</a:t>
            </a:r>
            <a:endParaRPr lang="en-US" dirty="0"/>
          </a:p>
        </p:txBody>
      </p:sp>
      <p:sp>
        <p:nvSpPr>
          <p:cNvPr id="8" name="Text Placeholder 9"/>
          <p:cNvSpPr>
            <a:spLocks noGrp="1"/>
          </p:cNvSpPr>
          <p:nvPr>
            <p:ph type="body" sz="quarter" idx="12" hasCustomPrompt="1"/>
          </p:nvPr>
        </p:nvSpPr>
        <p:spPr>
          <a:xfrm>
            <a:off x="-1" y="1558214"/>
            <a:ext cx="12192000" cy="818230"/>
          </a:xfrm>
        </p:spPr>
        <p:txBody>
          <a:bodyPr>
            <a:noAutofit/>
          </a:bodyPr>
          <a:lstStyle>
            <a:lvl1pPr marL="0" indent="0" algn="ctr">
              <a:buNone/>
              <a:defRPr sz="4800" baseline="0">
                <a:latin typeface="Georgia" panose="02040502050405020303" pitchFamily="18" charset="0"/>
              </a:defRPr>
            </a:lvl1pPr>
          </a:lstStyle>
          <a:p>
            <a:pPr lvl="0"/>
            <a:r>
              <a:rPr lang="en-US" dirty="0" smtClean="0"/>
              <a:t>Add Title Here</a:t>
            </a:r>
            <a:endParaRPr lang="en-US" dirty="0"/>
          </a:p>
        </p:txBody>
      </p:sp>
      <p:sp>
        <p:nvSpPr>
          <p:cNvPr id="6" name="Picture Placeholder 2"/>
          <p:cNvSpPr>
            <a:spLocks noGrp="1"/>
          </p:cNvSpPr>
          <p:nvPr>
            <p:ph type="pic" sz="quarter" idx="13" hasCustomPrompt="1"/>
          </p:nvPr>
        </p:nvSpPr>
        <p:spPr>
          <a:xfrm>
            <a:off x="812857" y="1"/>
            <a:ext cx="2050416" cy="1234330"/>
          </a:xfrm>
          <a:prstGeom prst="rect">
            <a:avLst/>
          </a:prstGeom>
        </p:spPr>
        <p:txBody>
          <a:bodyPr>
            <a:normAutofit/>
          </a:bodyPr>
          <a:lstStyle>
            <a:lvl1pPr marL="0" indent="0" algn="ctr">
              <a:spcBef>
                <a:spcPts val="3200"/>
              </a:spcBef>
              <a:buNone/>
              <a:defRPr sz="2600" baseline="0">
                <a:solidFill>
                  <a:schemeClr val="tx1"/>
                </a:solidFill>
              </a:defRPr>
            </a:lvl1pPr>
          </a:lstStyle>
          <a:p>
            <a:r>
              <a:rPr lang="en-US" dirty="0" smtClean="0"/>
              <a:t>Stacked</a:t>
            </a:r>
          </a:p>
          <a:p>
            <a:r>
              <a:rPr lang="en-US" dirty="0" smtClean="0"/>
              <a:t> blue here</a:t>
            </a:r>
            <a:endParaRPr lang="en-US" dirty="0"/>
          </a:p>
        </p:txBody>
      </p:sp>
    </p:spTree>
    <p:extLst>
      <p:ext uri="{BB962C8B-B14F-4D97-AF65-F5344CB8AC3E}">
        <p14:creationId xmlns:p14="http://schemas.microsoft.com/office/powerpoint/2010/main" val="16118756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2682876" y="2928887"/>
            <a:ext cx="6826248" cy="3539732"/>
          </a:xfrm>
        </p:spPr>
        <p:txBody>
          <a:bodyPr/>
          <a:lstStyle>
            <a:lvl1pPr marL="0" indent="0" algn="ctr">
              <a:buNone/>
              <a:defRPr/>
            </a:lvl1pPr>
          </a:lstStyle>
          <a:p>
            <a:r>
              <a:rPr lang="en-US" dirty="0" smtClean="0"/>
              <a:t>Click the icon below to insert picture</a:t>
            </a:r>
            <a:endParaRPr lang="en-US" dirty="0"/>
          </a:p>
        </p:txBody>
      </p:sp>
      <p:sp>
        <p:nvSpPr>
          <p:cNvPr id="8" name="Text Placeholder 9"/>
          <p:cNvSpPr>
            <a:spLocks noGrp="1"/>
          </p:cNvSpPr>
          <p:nvPr>
            <p:ph type="body" sz="quarter" idx="12" hasCustomPrompt="1"/>
          </p:nvPr>
        </p:nvSpPr>
        <p:spPr>
          <a:xfrm>
            <a:off x="-1" y="1558214"/>
            <a:ext cx="12192000" cy="818230"/>
          </a:xfrm>
        </p:spPr>
        <p:txBody>
          <a:bodyPr>
            <a:noAutofit/>
          </a:bodyPr>
          <a:lstStyle>
            <a:lvl1pPr marL="0" indent="0" algn="ctr">
              <a:buNone/>
              <a:defRPr sz="4800" baseline="0">
                <a:latin typeface="Georgia" panose="02040502050405020303" pitchFamily="18" charset="0"/>
              </a:defRPr>
            </a:lvl1pPr>
          </a:lstStyle>
          <a:p>
            <a:pPr lvl="0"/>
            <a:r>
              <a:rPr lang="en-US" dirty="0" smtClean="0"/>
              <a:t>Add Title Here</a:t>
            </a:r>
            <a:endParaRPr lang="en-US" dirty="0"/>
          </a:p>
        </p:txBody>
      </p:sp>
      <p:sp>
        <p:nvSpPr>
          <p:cNvPr id="6" name="Picture Placeholder 2"/>
          <p:cNvSpPr>
            <a:spLocks noGrp="1"/>
          </p:cNvSpPr>
          <p:nvPr>
            <p:ph type="pic" sz="quarter" idx="13" hasCustomPrompt="1"/>
          </p:nvPr>
        </p:nvSpPr>
        <p:spPr>
          <a:xfrm>
            <a:off x="812857" y="1"/>
            <a:ext cx="2050416" cy="1234330"/>
          </a:xfrm>
          <a:prstGeom prst="rect">
            <a:avLst/>
          </a:prstGeom>
        </p:spPr>
        <p:txBody>
          <a:bodyPr>
            <a:normAutofit/>
          </a:bodyPr>
          <a:lstStyle>
            <a:lvl1pPr marL="0" indent="0" algn="ctr">
              <a:spcBef>
                <a:spcPts val="3200"/>
              </a:spcBef>
              <a:buNone/>
              <a:defRPr sz="2600" baseline="0">
                <a:solidFill>
                  <a:schemeClr val="tx1"/>
                </a:solidFill>
              </a:defRPr>
            </a:lvl1pPr>
          </a:lstStyle>
          <a:p>
            <a:r>
              <a:rPr lang="en-US" dirty="0" smtClean="0"/>
              <a:t>Stacked</a:t>
            </a:r>
          </a:p>
          <a:p>
            <a:r>
              <a:rPr lang="en-US" dirty="0" smtClean="0"/>
              <a:t> blue here</a:t>
            </a:r>
            <a:endParaRPr lang="en-US" dirty="0"/>
          </a:p>
        </p:txBody>
      </p:sp>
    </p:spTree>
    <p:extLst>
      <p:ext uri="{BB962C8B-B14F-4D97-AF65-F5344CB8AC3E}">
        <p14:creationId xmlns:p14="http://schemas.microsoft.com/office/powerpoint/2010/main" val="1277622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088719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268971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283790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427875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6635166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887756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445679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35985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Photo/Bullet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0" y="2198197"/>
            <a:ext cx="12191999" cy="777624"/>
          </a:xfrm>
        </p:spPr>
        <p:txBody>
          <a:bodyPr>
            <a:normAutofit/>
          </a:bodyPr>
          <a:lstStyle>
            <a:lvl1pPr marL="0" indent="0" algn="ctr">
              <a:buNone/>
              <a:defRPr sz="4800" b="1">
                <a:solidFill>
                  <a:schemeClr val="tx1"/>
                </a:solidFill>
                <a:latin typeface="Georgia" panose="02040502050405020303" pitchFamily="18" charset="0"/>
              </a:defRPr>
            </a:lvl1pPr>
          </a:lstStyle>
          <a:p>
            <a:pPr lvl="0"/>
            <a:r>
              <a:rPr lang="en-US" dirty="0" smtClean="0"/>
              <a:t>Measuring Success</a:t>
            </a:r>
            <a:endParaRPr lang="en-US" dirty="0"/>
          </a:p>
        </p:txBody>
      </p:sp>
      <p:sp>
        <p:nvSpPr>
          <p:cNvPr id="4" name="Text Placeholder 3"/>
          <p:cNvSpPr>
            <a:spLocks noGrp="1"/>
          </p:cNvSpPr>
          <p:nvPr>
            <p:ph type="body" sz="quarter" idx="12" hasCustomPrompt="1"/>
          </p:nvPr>
        </p:nvSpPr>
        <p:spPr>
          <a:xfrm>
            <a:off x="628650" y="3417997"/>
            <a:ext cx="10934700" cy="2555875"/>
          </a:xfrm>
        </p:spPr>
        <p:txBody>
          <a:bodyPr/>
          <a:lstStyle>
            <a:lvl1pPr>
              <a:defRPr b="0" i="0">
                <a:latin typeface="Avenir Roman" charset="0"/>
                <a:cs typeface="Avenir Roman" charset="0"/>
              </a:defRPr>
            </a:lvl1pPr>
            <a:lvl2pPr>
              <a:defRPr b="0" i="0">
                <a:latin typeface="Avenir Roman" charset="0"/>
                <a:cs typeface="Avenir Roman" charset="0"/>
              </a:defRPr>
            </a:lvl2pPr>
            <a:lvl3pPr>
              <a:defRPr b="0" i="0">
                <a:latin typeface="Avenir Roman" charset="0"/>
                <a:cs typeface="Avenir Roman" charset="0"/>
              </a:defRPr>
            </a:lvl3pPr>
            <a:lvl4pPr>
              <a:defRPr b="0" i="0">
                <a:latin typeface="Avenir Roman" charset="0"/>
                <a:cs typeface="Avenir Roman" charset="0"/>
              </a:defRPr>
            </a:lvl4pPr>
            <a:lvl5pPr>
              <a:defRPr b="0" i="0">
                <a:latin typeface="Avenir Roman" charset="0"/>
                <a:cs typeface="Avenir Roman" charset="0"/>
              </a:defRPr>
            </a:lvl5pPr>
            <a:lvl6pPr>
              <a:defRPr b="0" i="0">
                <a:latin typeface="Avenir Roman" charset="0"/>
                <a:cs typeface="Avenir Roman" charset="0"/>
              </a:defRPr>
            </a:lvl6pPr>
          </a:lstStyle>
          <a:p>
            <a:pPr lvl="0"/>
            <a:r>
              <a:rPr lang="en-US" dirty="0" smtClean="0"/>
              <a:t>Bullet text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US" dirty="0"/>
          </a:p>
        </p:txBody>
      </p:sp>
      <p:sp>
        <p:nvSpPr>
          <p:cNvPr id="8" name="Picture Placeholder 3"/>
          <p:cNvSpPr>
            <a:spLocks noGrp="1"/>
          </p:cNvSpPr>
          <p:nvPr>
            <p:ph type="pic" sz="quarter" idx="10" hasCustomPrompt="1"/>
          </p:nvPr>
        </p:nvSpPr>
        <p:spPr>
          <a:xfrm>
            <a:off x="-1" y="465222"/>
            <a:ext cx="12192000" cy="2743200"/>
          </a:xfrm>
        </p:spPr>
        <p:txBody>
          <a:bodyPr/>
          <a:lstStyle>
            <a:lvl1pPr marL="0" indent="0" algn="ctr">
              <a:lnSpc>
                <a:spcPct val="300000"/>
              </a:lnSpc>
              <a:buNone/>
              <a:defRPr baseline="0"/>
            </a:lvl1pPr>
          </a:lstStyle>
          <a:p>
            <a:r>
              <a:rPr lang="en-US" dirty="0" smtClean="0"/>
              <a:t>Click the icon below this text to insert an image.</a:t>
            </a:r>
            <a:endParaRPr lang="en-US" dirty="0"/>
          </a:p>
        </p:txBody>
      </p:sp>
    </p:spTree>
    <p:extLst>
      <p:ext uri="{BB962C8B-B14F-4D97-AF65-F5344CB8AC3E}">
        <p14:creationId xmlns:p14="http://schemas.microsoft.com/office/powerpoint/2010/main" val="39140647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987089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714144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108766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itle/Photo/Bullet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0" y="2198197"/>
            <a:ext cx="12191999" cy="777624"/>
          </a:xfrm>
        </p:spPr>
        <p:txBody>
          <a:bodyPr>
            <a:normAutofit/>
          </a:bodyPr>
          <a:lstStyle>
            <a:lvl1pPr marL="0" indent="0" algn="ctr">
              <a:buNone/>
              <a:defRPr sz="4800" b="1">
                <a:solidFill>
                  <a:schemeClr val="tx1"/>
                </a:solidFill>
                <a:latin typeface="Georgia" panose="02040502050405020303" pitchFamily="18" charset="0"/>
              </a:defRPr>
            </a:lvl1pPr>
          </a:lstStyle>
          <a:p>
            <a:pPr lvl="0"/>
            <a:r>
              <a:rPr lang="en-US" dirty="0" smtClean="0"/>
              <a:t>Measuring Success</a:t>
            </a:r>
            <a:endParaRPr lang="en-US" dirty="0"/>
          </a:p>
        </p:txBody>
      </p:sp>
      <p:sp>
        <p:nvSpPr>
          <p:cNvPr id="4" name="Text Placeholder 3"/>
          <p:cNvSpPr>
            <a:spLocks noGrp="1"/>
          </p:cNvSpPr>
          <p:nvPr>
            <p:ph type="body" sz="quarter" idx="12" hasCustomPrompt="1"/>
          </p:nvPr>
        </p:nvSpPr>
        <p:spPr>
          <a:xfrm>
            <a:off x="628650" y="3417997"/>
            <a:ext cx="10934700" cy="255587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vl6pPr>
              <a:defRPr>
                <a:latin typeface="Arial" panose="020B0604020202020204" pitchFamily="34" charset="0"/>
                <a:cs typeface="Arial" panose="020B0604020202020204" pitchFamily="34" charset="0"/>
              </a:defRPr>
            </a:lvl6pPr>
          </a:lstStyle>
          <a:p>
            <a:pPr lvl="0"/>
            <a:r>
              <a:rPr lang="en-US" dirty="0" smtClean="0"/>
              <a:t>Bullet text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US" dirty="0"/>
          </a:p>
        </p:txBody>
      </p:sp>
      <p:sp>
        <p:nvSpPr>
          <p:cNvPr id="8" name="Picture Placeholder 3"/>
          <p:cNvSpPr>
            <a:spLocks noGrp="1"/>
          </p:cNvSpPr>
          <p:nvPr>
            <p:ph type="pic" sz="quarter" idx="10" hasCustomPrompt="1"/>
          </p:nvPr>
        </p:nvSpPr>
        <p:spPr>
          <a:xfrm>
            <a:off x="-1" y="465222"/>
            <a:ext cx="12192000" cy="2743200"/>
          </a:xfrm>
        </p:spPr>
        <p:txBody>
          <a:bodyPr/>
          <a:lstStyle>
            <a:lvl1pPr marL="0" indent="0" algn="ctr">
              <a:lnSpc>
                <a:spcPct val="300000"/>
              </a:lnSpc>
              <a:buNone/>
              <a:defRPr baseline="0"/>
            </a:lvl1pPr>
          </a:lstStyle>
          <a:p>
            <a:r>
              <a:rPr lang="en-US" dirty="0" smtClean="0"/>
              <a:t>Click the icon below this text to insert an image.</a:t>
            </a:r>
            <a:endParaRPr lang="en-US" dirty="0"/>
          </a:p>
        </p:txBody>
      </p:sp>
    </p:spTree>
    <p:extLst>
      <p:ext uri="{BB962C8B-B14F-4D97-AF65-F5344CB8AC3E}">
        <p14:creationId xmlns:p14="http://schemas.microsoft.com/office/powerpoint/2010/main" val="24489937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14" name="Text Placeholder 9"/>
          <p:cNvSpPr>
            <a:spLocks noGrp="1"/>
          </p:cNvSpPr>
          <p:nvPr>
            <p:ph type="body" sz="quarter" idx="12" hasCustomPrompt="1"/>
          </p:nvPr>
        </p:nvSpPr>
        <p:spPr>
          <a:xfrm>
            <a:off x="-1" y="233109"/>
            <a:ext cx="12192000" cy="818230"/>
          </a:xfrm>
        </p:spPr>
        <p:txBody>
          <a:bodyPr>
            <a:noAutofit/>
          </a:bodyPr>
          <a:lstStyle>
            <a:lvl1pPr marL="0" indent="0" algn="ctr">
              <a:buNone/>
              <a:defRPr sz="4800" baseline="0">
                <a:latin typeface="Georgia" panose="02040502050405020303" pitchFamily="18" charset="0"/>
              </a:defRPr>
            </a:lvl1pPr>
          </a:lstStyle>
          <a:p>
            <a:pPr lvl="0"/>
            <a:r>
              <a:rPr lang="en-US" dirty="0" smtClean="0"/>
              <a:t>Add Title Here</a:t>
            </a:r>
            <a:endParaRPr lang="en-US" dirty="0"/>
          </a:p>
        </p:txBody>
      </p:sp>
      <p:sp>
        <p:nvSpPr>
          <p:cNvPr id="5" name="Chart Placeholder 12"/>
          <p:cNvSpPr>
            <a:spLocks noGrp="1"/>
          </p:cNvSpPr>
          <p:nvPr>
            <p:ph type="chart" sz="quarter" idx="10" hasCustomPrompt="1"/>
          </p:nvPr>
        </p:nvSpPr>
        <p:spPr>
          <a:xfrm>
            <a:off x="2682874" y="1449091"/>
            <a:ext cx="6826250" cy="4283075"/>
          </a:xfrm>
        </p:spPr>
        <p:txBody>
          <a:bodyPr/>
          <a:lstStyle>
            <a:lvl1pPr marL="0" indent="0" algn="ctr">
              <a:buNone/>
              <a:defRPr/>
            </a:lvl1pPr>
          </a:lstStyle>
          <a:p>
            <a:r>
              <a:rPr lang="en-US" dirty="0" smtClean="0"/>
              <a:t>Click the icon below to insert chart</a:t>
            </a:r>
            <a:endParaRPr lang="en-US" dirty="0"/>
          </a:p>
        </p:txBody>
      </p:sp>
    </p:spTree>
    <p:extLst>
      <p:ext uri="{BB962C8B-B14F-4D97-AF65-F5344CB8AC3E}">
        <p14:creationId xmlns:p14="http://schemas.microsoft.com/office/powerpoint/2010/main" val="306104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Photo/Paragraph">
    <p:spTree>
      <p:nvGrpSpPr>
        <p:cNvPr id="1" name=""/>
        <p:cNvGrpSpPr/>
        <p:nvPr/>
      </p:nvGrpSpPr>
      <p:grpSpPr>
        <a:xfrm>
          <a:off x="0" y="0"/>
          <a:ext cx="0" cy="0"/>
          <a:chOff x="0" y="0"/>
          <a:chExt cx="0" cy="0"/>
        </a:xfrm>
      </p:grpSpPr>
      <p:sp>
        <p:nvSpPr>
          <p:cNvPr id="8" name="Text Placeholder 7"/>
          <p:cNvSpPr>
            <a:spLocks noGrp="1"/>
          </p:cNvSpPr>
          <p:nvPr>
            <p:ph type="body" sz="quarter" idx="12" hasCustomPrompt="1"/>
          </p:nvPr>
        </p:nvSpPr>
        <p:spPr>
          <a:xfrm>
            <a:off x="1034590" y="3368846"/>
            <a:ext cx="10122820" cy="1716506"/>
          </a:xfrm>
        </p:spPr>
        <p:txBody>
          <a:bodyPr>
            <a:normAutofit/>
          </a:bodyPr>
          <a:lstStyle>
            <a:lvl1pPr marL="0" marR="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sz="2200" b="0" i="0">
                <a:latin typeface="Avenir Roman" charset="0"/>
                <a:cs typeface="Avenir Roman" charset="0"/>
              </a:defRPr>
            </a:lvl1pPr>
          </a:lstStyle>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2200" dirty="0" smtClean="0">
                <a:latin typeface="Arial"/>
                <a:cs typeface="Arial"/>
              </a:rPr>
              <a:t>Since 1867, the university of Illinois has been on the cutting edge of research and discovery. University of Illinois faculty scholars and researchers attract thousands of separate grants and contracts that range from tens of thousands of dollars to multi-year, multi-million dollar projects.</a:t>
            </a:r>
          </a:p>
        </p:txBody>
      </p:sp>
      <p:sp>
        <p:nvSpPr>
          <p:cNvPr id="7" name="Text Placeholder 4"/>
          <p:cNvSpPr>
            <a:spLocks noGrp="1"/>
          </p:cNvSpPr>
          <p:nvPr>
            <p:ph type="body" sz="quarter" idx="11" hasCustomPrompt="1"/>
          </p:nvPr>
        </p:nvSpPr>
        <p:spPr>
          <a:xfrm>
            <a:off x="0" y="2198197"/>
            <a:ext cx="12191999" cy="777624"/>
          </a:xfrm>
        </p:spPr>
        <p:txBody>
          <a:bodyPr>
            <a:normAutofit/>
          </a:bodyPr>
          <a:lstStyle>
            <a:lvl1pPr marL="0" indent="0" algn="ctr">
              <a:buNone/>
              <a:defRPr sz="4800" b="1" i="0">
                <a:solidFill>
                  <a:schemeClr val="tx1"/>
                </a:solidFill>
                <a:latin typeface="Georgia" panose="02040502050405020303" pitchFamily="18" charset="0"/>
              </a:defRPr>
            </a:lvl1pPr>
          </a:lstStyle>
          <a:p>
            <a:pPr lvl="0"/>
            <a:r>
              <a:rPr lang="en-US" dirty="0" smtClean="0"/>
              <a:t>Research</a:t>
            </a:r>
            <a:endParaRPr lang="en-US" dirty="0"/>
          </a:p>
        </p:txBody>
      </p:sp>
      <p:sp>
        <p:nvSpPr>
          <p:cNvPr id="6" name="Picture Placeholder 3"/>
          <p:cNvSpPr>
            <a:spLocks noGrp="1"/>
          </p:cNvSpPr>
          <p:nvPr>
            <p:ph type="pic" sz="quarter" idx="10" hasCustomPrompt="1"/>
          </p:nvPr>
        </p:nvSpPr>
        <p:spPr>
          <a:xfrm>
            <a:off x="-1" y="465222"/>
            <a:ext cx="12192000" cy="2743200"/>
          </a:xfrm>
        </p:spPr>
        <p:txBody>
          <a:bodyPr/>
          <a:lstStyle>
            <a:lvl1pPr marL="0" indent="0" algn="ctr">
              <a:lnSpc>
                <a:spcPct val="300000"/>
              </a:lnSpc>
              <a:buNone/>
              <a:defRPr baseline="0"/>
            </a:lvl1pPr>
          </a:lstStyle>
          <a:p>
            <a:r>
              <a:rPr lang="en-US" dirty="0" smtClean="0"/>
              <a:t>Click the icon below this text to insert an image.</a:t>
            </a:r>
            <a:endParaRPr lang="en-US" dirty="0"/>
          </a:p>
        </p:txBody>
      </p:sp>
    </p:spTree>
    <p:extLst>
      <p:ext uri="{BB962C8B-B14F-4D97-AF65-F5344CB8AC3E}">
        <p14:creationId xmlns:p14="http://schemas.microsoft.com/office/powerpoint/2010/main" val="4219482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Below/Photo/Paragraph">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0" y="3160716"/>
            <a:ext cx="12191999" cy="769600"/>
          </a:xfrm>
        </p:spPr>
        <p:txBody>
          <a:bodyPr>
            <a:normAutofit/>
          </a:bodyPr>
          <a:lstStyle>
            <a:lvl1pPr marL="0" indent="0" algn="ctr">
              <a:buNone/>
              <a:defRPr sz="4800">
                <a:latin typeface="Georgia" panose="02040502050405020303" pitchFamily="18" charset="0"/>
              </a:defRPr>
            </a:lvl1pPr>
          </a:lstStyle>
          <a:p>
            <a:pPr lvl="0"/>
            <a:r>
              <a:rPr lang="en-US" dirty="0" smtClean="0"/>
              <a:t>Research</a:t>
            </a:r>
            <a:endParaRPr lang="en-US" dirty="0"/>
          </a:p>
        </p:txBody>
      </p:sp>
      <p:sp>
        <p:nvSpPr>
          <p:cNvPr id="8" name="Text Placeholder 7"/>
          <p:cNvSpPr>
            <a:spLocks noGrp="1"/>
          </p:cNvSpPr>
          <p:nvPr>
            <p:ph type="body" sz="quarter" idx="12" hasCustomPrompt="1"/>
          </p:nvPr>
        </p:nvSpPr>
        <p:spPr>
          <a:xfrm>
            <a:off x="1034590" y="3842085"/>
            <a:ext cx="10122820" cy="1716506"/>
          </a:xfrm>
        </p:spPr>
        <p:txBody>
          <a:bodyPr>
            <a:normAutofit/>
          </a:bodyPr>
          <a:lstStyle>
            <a:lvl1pPr marL="0" marR="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sz="2200" b="0" i="0">
                <a:latin typeface="Avenir Roman" charset="0"/>
                <a:cs typeface="Avenir Roman" charset="0"/>
              </a:defRPr>
            </a:lvl1pPr>
          </a:lstStyle>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2200" dirty="0" smtClean="0">
                <a:latin typeface="Arial"/>
                <a:cs typeface="Arial"/>
              </a:rPr>
              <a:t>Since 1867, the university of Illinois has been on the cutting edge of research and discovery. University of Illinois faculty scholars and researchers attract thousands of separate grants and contracts that range from tens of thousands of dollars to multi-year, multi-million dollar projects.</a:t>
            </a:r>
          </a:p>
        </p:txBody>
      </p:sp>
      <p:sp>
        <p:nvSpPr>
          <p:cNvPr id="7" name="Picture Placeholder 3"/>
          <p:cNvSpPr>
            <a:spLocks noGrp="1"/>
          </p:cNvSpPr>
          <p:nvPr>
            <p:ph type="pic" sz="quarter" idx="10" hasCustomPrompt="1"/>
          </p:nvPr>
        </p:nvSpPr>
        <p:spPr>
          <a:xfrm>
            <a:off x="-1" y="465222"/>
            <a:ext cx="12192000" cy="2743200"/>
          </a:xfrm>
        </p:spPr>
        <p:txBody>
          <a:bodyPr/>
          <a:lstStyle>
            <a:lvl1pPr marL="0" indent="0" algn="ctr">
              <a:lnSpc>
                <a:spcPct val="300000"/>
              </a:lnSpc>
              <a:buNone/>
              <a:defRPr baseline="0"/>
            </a:lvl1pPr>
          </a:lstStyle>
          <a:p>
            <a:r>
              <a:rPr lang="en-US" dirty="0" smtClean="0"/>
              <a:t>Click the icon below this text to insert an image.</a:t>
            </a:r>
            <a:endParaRPr lang="en-US" dirty="0"/>
          </a:p>
        </p:txBody>
      </p:sp>
    </p:spTree>
    <p:extLst>
      <p:ext uri="{BB962C8B-B14F-4D97-AF65-F5344CB8AC3E}">
        <p14:creationId xmlns:p14="http://schemas.microsoft.com/office/powerpoint/2010/main" val="107572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1.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2.emf"/><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image" Target="../media/image1.png"/><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Text Placeholder 15"/>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US" dirty="0"/>
          </a:p>
        </p:txBody>
      </p:sp>
      <p:pic>
        <p:nvPicPr>
          <p:cNvPr id="3" name="Picture 2"/>
          <p:cNvPicPr>
            <a:picLocks noChangeAspect="1"/>
          </p:cNvPicPr>
          <p:nvPr userDrawn="1"/>
        </p:nvPicPr>
        <p:blipFill>
          <a:blip r:embed="rId20" cstate="print">
            <a:extLst>
              <a:ext uri="{28A0092B-C50C-407E-A947-70E740481C1C}">
                <a14:useLocalDpi xmlns:a14="http://schemas.microsoft.com/office/drawing/2010/main"/>
              </a:ext>
            </a:extLst>
          </a:blip>
          <a:stretch>
            <a:fillRect/>
          </a:stretch>
        </p:blipFill>
        <p:spPr>
          <a:xfrm>
            <a:off x="4571788" y="6290561"/>
            <a:ext cx="3048425" cy="350997"/>
          </a:xfrm>
          <a:prstGeom prst="rect">
            <a:avLst/>
          </a:prstGeom>
        </p:spPr>
      </p:pic>
      <p:sp>
        <p:nvSpPr>
          <p:cNvPr id="2" name="Rectangle 1"/>
          <p:cNvSpPr/>
          <p:nvPr userDrawn="1"/>
        </p:nvSpPr>
        <p:spPr>
          <a:xfrm>
            <a:off x="838200" y="97896"/>
            <a:ext cx="10515599" cy="609600"/>
          </a:xfrm>
          <a:prstGeom prst="rect">
            <a:avLst/>
          </a:prstGeom>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Placeholder 14"/>
          <p:cNvSpPr>
            <a:spLocks noGrp="1"/>
          </p:cNvSpPr>
          <p:nvPr>
            <p:ph type="title"/>
          </p:nvPr>
        </p:nvSpPr>
        <p:spPr>
          <a:xfrm>
            <a:off x="838199" y="195793"/>
            <a:ext cx="10515600" cy="413807"/>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1379556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82" r:id="rId3"/>
    <p:sldLayoutId id="2147483676" r:id="rId4"/>
    <p:sldLayoutId id="2147483687" r:id="rId5"/>
    <p:sldLayoutId id="2147483688" r:id="rId6"/>
    <p:sldLayoutId id="2147483712" r:id="rId7"/>
    <p:sldLayoutId id="2147483689" r:id="rId8"/>
    <p:sldLayoutId id="2147483678" r:id="rId9"/>
    <p:sldLayoutId id="2147483744" r:id="rId10"/>
    <p:sldLayoutId id="2147483745" r:id="rId11"/>
    <p:sldLayoutId id="2147483746" r:id="rId12"/>
    <p:sldLayoutId id="2147483699" r:id="rId13"/>
    <p:sldLayoutId id="2147483677" r:id="rId14"/>
    <p:sldLayoutId id="2147483747" r:id="rId15"/>
    <p:sldLayoutId id="2147483692" r:id="rId16"/>
    <p:sldLayoutId id="2147483713" r:id="rId17"/>
    <p:sldLayoutId id="2147483714" r:id="rId18"/>
  </p:sldLayoutIdLst>
  <p:txStyles>
    <p:titleStyle>
      <a:lvl1pPr algn="ctr" defTabSz="914400" rtl="0" eaLnBrk="1" latinLnBrk="0" hangingPunct="1">
        <a:lnSpc>
          <a:spcPct val="90000"/>
        </a:lnSpc>
        <a:spcBef>
          <a:spcPct val="0"/>
        </a:spcBef>
        <a:buNone/>
        <a:defRPr sz="2400" b="0" i="0" kern="1200" spc="300">
          <a:ln>
            <a:noFill/>
          </a:ln>
          <a:solidFill>
            <a:schemeClr val="bg1"/>
          </a:solidFill>
          <a:latin typeface="Georgia" charset="0"/>
          <a:ea typeface="Georgia" charset="0"/>
          <a:cs typeface="Georgia"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1">
              <a:lumMod val="75000"/>
            </a:schemeClr>
          </a:solidFill>
          <a:latin typeface="Avenir Roman" charset="0"/>
          <a:ea typeface="Avenir Roman" charset="0"/>
          <a:cs typeface="Avenir Roma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1">
              <a:lumMod val="50000"/>
            </a:schemeClr>
          </a:solidFill>
          <a:latin typeface="Avenir Roman" charset="0"/>
          <a:ea typeface="Avenir Roman" charset="0"/>
          <a:cs typeface="Avenir Roman"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lumMod val="65000"/>
              <a:lumOff val="35000"/>
            </a:schemeClr>
          </a:solidFill>
          <a:latin typeface="Avenir Roman" charset="0"/>
          <a:ea typeface="Avenir Roman" charset="0"/>
          <a:cs typeface="Avenir Roman"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65000"/>
              <a:lumOff val="35000"/>
            </a:schemeClr>
          </a:solidFill>
          <a:latin typeface="Avenir Roman" charset="0"/>
          <a:ea typeface="Avenir Roman" charset="0"/>
          <a:cs typeface="Avenir Roman"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1">
              <a:lumMod val="50000"/>
            </a:schemeClr>
          </a:solidFill>
          <a:latin typeface="Avenir Roman" charset="0"/>
          <a:ea typeface="Avenir Roman" charset="0"/>
          <a:cs typeface="Avenir Roman"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65000"/>
              <a:lumOff val="35000"/>
            </a:schemeClr>
          </a:solidFill>
          <a:latin typeface="Avenir Roman" charset="0"/>
          <a:ea typeface="Avenir Roman" charset="0"/>
          <a:cs typeface="Avenir Roman"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6867528"/>
          </a:xfrm>
          <a:prstGeom prst="rect">
            <a:avLst/>
          </a:prstGeom>
          <a:solidFill>
            <a:srgbClr val="008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 </a:t>
            </a:r>
            <a:endParaRPr lang="en-US" sz="1200" dirty="0">
              <a:solidFill>
                <a:schemeClr val="bg1"/>
              </a:solidFill>
            </a:endParaRPr>
          </a:p>
        </p:txBody>
      </p:sp>
      <p:sp>
        <p:nvSpPr>
          <p:cNvPr id="2" name="Title Placeholder 1"/>
          <p:cNvSpPr>
            <a:spLocks noGrp="1"/>
          </p:cNvSpPr>
          <p:nvPr>
            <p:ph type="title"/>
          </p:nvPr>
        </p:nvSpPr>
        <p:spPr>
          <a:xfrm>
            <a:off x="216568" y="365125"/>
            <a:ext cx="11758864"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Bullet text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US" dirty="0"/>
          </a:p>
        </p:txBody>
      </p:sp>
      <p:pic>
        <p:nvPicPr>
          <p:cNvPr id="4" name="Picture 3"/>
          <p:cNvPicPr>
            <a:picLocks noChangeAspect="1"/>
          </p:cNvPicPr>
          <p:nvPr userDrawn="1"/>
        </p:nvPicPr>
        <p:blipFill>
          <a:blip r:embed="rId20" cstate="print">
            <a:extLst>
              <a:ext uri="{28A0092B-C50C-407E-A947-70E740481C1C}">
                <a14:useLocalDpi xmlns:a14="http://schemas.microsoft.com/office/drawing/2010/main"/>
              </a:ext>
            </a:extLst>
          </a:blip>
          <a:stretch>
            <a:fillRect/>
          </a:stretch>
        </p:blipFill>
        <p:spPr>
          <a:xfrm>
            <a:off x="4571787" y="6291145"/>
            <a:ext cx="3048425" cy="350997"/>
          </a:xfrm>
          <a:prstGeom prst="rect">
            <a:avLst/>
          </a:prstGeom>
        </p:spPr>
      </p:pic>
    </p:spTree>
    <p:extLst>
      <p:ext uri="{BB962C8B-B14F-4D97-AF65-F5344CB8AC3E}">
        <p14:creationId xmlns:p14="http://schemas.microsoft.com/office/powerpoint/2010/main" val="2501994655"/>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30" r:id="rId4"/>
    <p:sldLayoutId id="2147483731" r:id="rId5"/>
    <p:sldLayoutId id="2147483732" r:id="rId6"/>
    <p:sldLayoutId id="2147483715" r:id="rId7"/>
    <p:sldLayoutId id="2147483686" r:id="rId8"/>
    <p:sldLayoutId id="2147483733" r:id="rId9"/>
    <p:sldLayoutId id="2147483683" r:id="rId10"/>
    <p:sldLayoutId id="2147483684" r:id="rId11"/>
    <p:sldLayoutId id="2147483685" r:id="rId12"/>
    <p:sldLayoutId id="2147483743" r:id="rId13"/>
    <p:sldLayoutId id="2147483748" r:id="rId14"/>
    <p:sldLayoutId id="2147483708" r:id="rId15"/>
    <p:sldLayoutId id="2147483718" r:id="rId16"/>
    <p:sldLayoutId id="2147483719" r:id="rId17"/>
    <p:sldLayoutId id="2147483720" r:id="rId18"/>
  </p:sldLayoutIdLst>
  <p:txStyles>
    <p:titleStyle>
      <a:lvl1pPr algn="ctr" defTabSz="914400" rtl="0" eaLnBrk="1" latinLnBrk="0" hangingPunct="1">
        <a:lnSpc>
          <a:spcPct val="90000"/>
        </a:lnSpc>
        <a:spcBef>
          <a:spcPct val="0"/>
        </a:spcBef>
        <a:buNone/>
        <a:defRPr sz="3600" b="0" i="0" kern="1200">
          <a:solidFill>
            <a:schemeClr val="bg1"/>
          </a:solidFill>
          <a:latin typeface="Avenir Roman" charset="0"/>
          <a:ea typeface="+mj-ea"/>
          <a:cs typeface="Avenir Roman"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nir Roman" charset="0"/>
          <a:ea typeface="+mn-ea"/>
          <a:cs typeface="Avenir Roma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bg1"/>
          </a:solidFill>
          <a:latin typeface="Avenir Roman" charset="0"/>
          <a:ea typeface="+mn-ea"/>
          <a:cs typeface="Avenir Roman"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b="0" i="0" kern="1200">
          <a:solidFill>
            <a:schemeClr val="bg1"/>
          </a:solidFill>
          <a:latin typeface="Avenir Roman" charset="0"/>
          <a:ea typeface="+mn-ea"/>
          <a:cs typeface="Avenir Roman"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b="0" i="0" kern="1200">
          <a:solidFill>
            <a:schemeClr val="bg1"/>
          </a:solidFill>
          <a:latin typeface="Avenir Roman" charset="0"/>
          <a:ea typeface="+mn-ea"/>
          <a:cs typeface="Avenir Roman"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b="0" i="0" kern="1200">
          <a:solidFill>
            <a:schemeClr val="bg1"/>
          </a:solidFill>
          <a:latin typeface="Avenir Roman" charset="0"/>
          <a:ea typeface="+mn-ea"/>
          <a:cs typeface="Avenir Roman"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800" b="0" i="0" kern="1200">
          <a:solidFill>
            <a:schemeClr val="bg1"/>
          </a:solidFill>
          <a:latin typeface="Avenir Roman" charset="0"/>
          <a:ea typeface="+mn-ea"/>
          <a:cs typeface="Avenir Roman"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6867528"/>
          </a:xfrm>
          <a:prstGeom prst="rect">
            <a:avLst/>
          </a:prstGeom>
          <a:solidFill>
            <a:srgbClr val="008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 </a:t>
            </a:r>
            <a:endParaRPr lang="en-US" sz="1200" dirty="0">
              <a:solidFill>
                <a:schemeClr val="bg1"/>
              </a:solidFill>
            </a:endParaRPr>
          </a:p>
        </p:txBody>
      </p:sp>
      <p:sp>
        <p:nvSpPr>
          <p:cNvPr id="2" name="Title Placeholder 1"/>
          <p:cNvSpPr>
            <a:spLocks noGrp="1"/>
          </p:cNvSpPr>
          <p:nvPr>
            <p:ph type="title"/>
          </p:nvPr>
        </p:nvSpPr>
        <p:spPr>
          <a:xfrm>
            <a:off x="216568" y="365125"/>
            <a:ext cx="11758864"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Bullet text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US" dirty="0"/>
          </a:p>
        </p:txBody>
      </p:sp>
      <p:pic>
        <p:nvPicPr>
          <p:cNvPr id="5" name="Picture 4"/>
          <p:cNvPicPr>
            <a:picLocks noChangeAspect="1"/>
          </p:cNvPicPr>
          <p:nvPr userDrawn="1"/>
        </p:nvPicPr>
        <p:blipFill>
          <a:blip r:embed="rId13"/>
          <a:stretch>
            <a:fillRect/>
          </a:stretch>
        </p:blipFill>
        <p:spPr>
          <a:xfrm>
            <a:off x="1654212" y="1273957"/>
            <a:ext cx="8883577" cy="1072155"/>
          </a:xfrm>
          <a:prstGeom prst="rect">
            <a:avLst/>
          </a:prstGeom>
        </p:spPr>
      </p:pic>
    </p:spTree>
    <p:extLst>
      <p:ext uri="{BB962C8B-B14F-4D97-AF65-F5344CB8AC3E}">
        <p14:creationId xmlns:p14="http://schemas.microsoft.com/office/powerpoint/2010/main" val="116691962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49" r:id="rId4"/>
    <p:sldLayoutId id="2147483750" r:id="rId5"/>
    <p:sldLayoutId id="2147483751" r:id="rId6"/>
    <p:sldLayoutId id="2147483717" r:id="rId7"/>
    <p:sldLayoutId id="2147483710" r:id="rId8"/>
    <p:sldLayoutId id="2147483727" r:id="rId9"/>
    <p:sldLayoutId id="2147483728" r:id="rId10"/>
    <p:sldLayoutId id="2147483729" r:id="rId11"/>
  </p:sldLayoutIdLst>
  <p:txStyles>
    <p:titleStyle>
      <a:lvl1pPr algn="ctr" defTabSz="914400" rtl="0" eaLnBrk="1" latinLnBrk="0" hangingPunct="1">
        <a:lnSpc>
          <a:spcPct val="90000"/>
        </a:lnSpc>
        <a:spcBef>
          <a:spcPct val="0"/>
        </a:spcBef>
        <a:buNone/>
        <a:defRPr sz="3600" b="0" i="0" kern="1200">
          <a:solidFill>
            <a:schemeClr val="bg1"/>
          </a:solidFill>
          <a:latin typeface="Avenir Roman" charset="0"/>
          <a:ea typeface="+mj-ea"/>
          <a:cs typeface="Avenir Roman"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nir Roman" charset="0"/>
          <a:ea typeface="+mn-ea"/>
          <a:cs typeface="Avenir Roma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bg1"/>
          </a:solidFill>
          <a:latin typeface="Avenir Roman" charset="0"/>
          <a:ea typeface="+mn-ea"/>
          <a:cs typeface="Avenir Roman"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b="0" i="0" kern="1200">
          <a:solidFill>
            <a:schemeClr val="bg1"/>
          </a:solidFill>
          <a:latin typeface="Avenir Roman" charset="0"/>
          <a:ea typeface="+mn-ea"/>
          <a:cs typeface="Avenir Roman"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b="0" i="0" kern="1200">
          <a:solidFill>
            <a:schemeClr val="bg1"/>
          </a:solidFill>
          <a:latin typeface="Avenir Roman" charset="0"/>
          <a:ea typeface="+mn-ea"/>
          <a:cs typeface="Avenir Roman"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b="0" i="0" kern="1200">
          <a:solidFill>
            <a:schemeClr val="bg1"/>
          </a:solidFill>
          <a:latin typeface="Avenir Roman" charset="0"/>
          <a:ea typeface="+mn-ea"/>
          <a:cs typeface="Avenir Roman"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800" b="0" i="0" kern="1200">
          <a:solidFill>
            <a:schemeClr val="bg1"/>
          </a:solidFill>
          <a:latin typeface="Avenir Roman" charset="0"/>
          <a:ea typeface="+mn-ea"/>
          <a:cs typeface="Avenir Roman"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6867528"/>
          </a:xfrm>
          <a:prstGeom prst="rect">
            <a:avLst/>
          </a:prstGeom>
          <a:solidFill>
            <a:srgbClr val="008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 </a:t>
            </a:r>
            <a:endParaRPr lang="en-US" sz="1200" dirty="0">
              <a:solidFill>
                <a:schemeClr val="bg1"/>
              </a:solidFill>
            </a:endParaRPr>
          </a:p>
        </p:txBody>
      </p:sp>
      <p:sp>
        <p:nvSpPr>
          <p:cNvPr id="2" name="Title Placeholder 1"/>
          <p:cNvSpPr>
            <a:spLocks noGrp="1"/>
          </p:cNvSpPr>
          <p:nvPr>
            <p:ph type="title"/>
          </p:nvPr>
        </p:nvSpPr>
        <p:spPr>
          <a:xfrm>
            <a:off x="216568" y="365125"/>
            <a:ext cx="11758864"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5" name="Rectangle 4"/>
          <p:cNvSpPr/>
          <p:nvPr userDrawn="1"/>
        </p:nvSpPr>
        <p:spPr>
          <a:xfrm>
            <a:off x="0" y="0"/>
            <a:ext cx="12192000" cy="6568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FF0000"/>
              </a:solidFill>
            </a:endParaRPr>
          </a:p>
        </p:txBody>
      </p:sp>
      <p:sp>
        <p:nvSpPr>
          <p:cNvPr id="8" name="Rectangle 7"/>
          <p:cNvSpPr/>
          <p:nvPr userDrawn="1"/>
        </p:nvSpPr>
        <p:spPr>
          <a:xfrm>
            <a:off x="812857" y="0"/>
            <a:ext cx="2050416" cy="1234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FF0000"/>
                </a:solidFill>
              </a:rPr>
              <a:t> </a:t>
            </a:r>
            <a:endParaRPr lang="en-US" sz="1200" dirty="0">
              <a:solidFill>
                <a:srgbClr val="FF0000"/>
              </a:solidFill>
            </a:endParaRPr>
          </a:p>
        </p:txBody>
      </p:sp>
      <p:sp>
        <p:nvSpPr>
          <p:cNvPr id="10"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Bullet text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US" dirty="0"/>
          </a:p>
        </p:txBody>
      </p:sp>
    </p:spTree>
    <p:extLst>
      <p:ext uri="{BB962C8B-B14F-4D97-AF65-F5344CB8AC3E}">
        <p14:creationId xmlns:p14="http://schemas.microsoft.com/office/powerpoint/2010/main" val="72351126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724" r:id="rId5"/>
    <p:sldLayoutId id="2147483725" r:id="rId6"/>
    <p:sldLayoutId id="2147483726" r:id="rId7"/>
  </p:sldLayoutIdLst>
  <p:txStyles>
    <p:titleStyle>
      <a:lvl1pPr algn="ctr" defTabSz="914400" rtl="0" eaLnBrk="1" latinLnBrk="0" hangingPunct="1">
        <a:lnSpc>
          <a:spcPct val="90000"/>
        </a:lnSpc>
        <a:spcBef>
          <a:spcPct val="0"/>
        </a:spcBef>
        <a:buNone/>
        <a:defRPr sz="3600" b="0" i="0" kern="1200">
          <a:solidFill>
            <a:schemeClr val="bg1"/>
          </a:solidFill>
          <a:latin typeface="Avenir Roman" charset="0"/>
          <a:ea typeface="+mj-ea"/>
          <a:cs typeface="Avenir Roman"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nir Roman" charset="0"/>
          <a:ea typeface="+mn-ea"/>
          <a:cs typeface="Avenir Roma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bg1"/>
          </a:solidFill>
          <a:latin typeface="Avenir Roman" charset="0"/>
          <a:ea typeface="+mn-ea"/>
          <a:cs typeface="Avenir Roman"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b="0" i="0" kern="1200">
          <a:solidFill>
            <a:schemeClr val="bg1"/>
          </a:solidFill>
          <a:latin typeface="Avenir Roman" charset="0"/>
          <a:ea typeface="+mn-ea"/>
          <a:cs typeface="Avenir Roman"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b="0" i="0" kern="1200">
          <a:solidFill>
            <a:schemeClr val="bg1"/>
          </a:solidFill>
          <a:latin typeface="Avenir Roman" charset="0"/>
          <a:ea typeface="+mn-ea"/>
          <a:cs typeface="Avenir Roman"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b="0" i="0" kern="1200">
          <a:solidFill>
            <a:schemeClr val="bg1"/>
          </a:solidFill>
          <a:latin typeface="Avenir Roman" charset="0"/>
          <a:ea typeface="+mn-ea"/>
          <a:cs typeface="Avenir Roman"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800" b="0" i="0" kern="1200">
          <a:solidFill>
            <a:schemeClr val="bg1"/>
          </a:solidFill>
          <a:latin typeface="Avenir Roman" charset="0"/>
          <a:ea typeface="+mn-ea"/>
          <a:cs typeface="Avenir Roman"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Placeholder 9"/>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1" name="Text Placeholder 10"/>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Bullet text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US" dirty="0"/>
          </a:p>
        </p:txBody>
      </p:sp>
      <p:sp>
        <p:nvSpPr>
          <p:cNvPr id="4" name="Rectangle 3"/>
          <p:cNvSpPr/>
          <p:nvPr userDrawn="1"/>
        </p:nvSpPr>
        <p:spPr>
          <a:xfrm>
            <a:off x="0" y="0"/>
            <a:ext cx="12192000" cy="6568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FF0000"/>
              </a:solidFill>
            </a:endParaRPr>
          </a:p>
        </p:txBody>
      </p:sp>
      <p:sp>
        <p:nvSpPr>
          <p:cNvPr id="9" name="Rectangle 8"/>
          <p:cNvSpPr/>
          <p:nvPr userDrawn="1"/>
        </p:nvSpPr>
        <p:spPr>
          <a:xfrm>
            <a:off x="812857" y="0"/>
            <a:ext cx="2050416" cy="1234330"/>
          </a:xfrm>
          <a:prstGeom prst="rect">
            <a:avLst/>
          </a:prstGeom>
          <a:solidFill>
            <a:srgbClr val="008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FF0000"/>
                </a:solidFill>
              </a:rPr>
              <a:t> </a:t>
            </a:r>
            <a:endParaRPr lang="en-US" sz="1200" dirty="0">
              <a:solidFill>
                <a:srgbClr val="FF0000"/>
              </a:solidFill>
            </a:endParaRPr>
          </a:p>
        </p:txBody>
      </p:sp>
    </p:spTree>
    <p:extLst>
      <p:ext uri="{BB962C8B-B14F-4D97-AF65-F5344CB8AC3E}">
        <p14:creationId xmlns:p14="http://schemas.microsoft.com/office/powerpoint/2010/main" val="264567750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00" r:id="rId4"/>
    <p:sldLayoutId id="2147483721" r:id="rId5"/>
    <p:sldLayoutId id="2147483723" r:id="rId6"/>
    <p:sldLayoutId id="2147483722" r:id="rId7"/>
  </p:sldLayoutIdLst>
  <p:txStyles>
    <p:titleStyle>
      <a:lvl1pPr algn="ctr" defTabSz="914400" rtl="0" eaLnBrk="1" latinLnBrk="0" hangingPunct="1">
        <a:lnSpc>
          <a:spcPct val="90000"/>
        </a:lnSpc>
        <a:spcBef>
          <a:spcPct val="0"/>
        </a:spcBef>
        <a:buNone/>
        <a:defRPr sz="3600" b="0" i="0" kern="1200">
          <a:solidFill>
            <a:schemeClr val="tx1"/>
          </a:solidFill>
          <a:latin typeface="Avenir Roman" charset="0"/>
          <a:ea typeface="+mj-ea"/>
          <a:cs typeface="Avenir Roman"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Roman" charset="0"/>
          <a:ea typeface="+mn-ea"/>
          <a:cs typeface="Avenir Roma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Avenir Roman" charset="0"/>
          <a:ea typeface="+mn-ea"/>
          <a:cs typeface="Avenir Roman"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Avenir Roman" charset="0"/>
          <a:ea typeface="+mn-ea"/>
          <a:cs typeface="Avenir Roman"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Avenir Roman" charset="0"/>
          <a:ea typeface="+mn-ea"/>
          <a:cs typeface="Avenir Roman"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Avenir Roman" charset="0"/>
          <a:ea typeface="+mn-ea"/>
          <a:cs typeface="Avenir Roman"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800" b="0" i="0" kern="1200">
          <a:solidFill>
            <a:schemeClr val="tx1"/>
          </a:solidFill>
          <a:latin typeface="Avenir Roman" charset="0"/>
          <a:ea typeface="+mn-ea"/>
          <a:cs typeface="Avenir Roman"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732246" y="1917032"/>
            <a:ext cx="1275348" cy="1275348"/>
          </a:xfrm>
          <a:prstGeom prst="rect">
            <a:avLst/>
          </a:prstGeom>
          <a:solidFill>
            <a:srgbClr val="355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i="0" dirty="0" smtClean="0">
                <a:latin typeface="Avenir Roman" charset="0"/>
                <a:cs typeface="Avenir Roman" charset="0"/>
              </a:rPr>
              <a:t>Tradition</a:t>
            </a:r>
          </a:p>
          <a:p>
            <a:pPr algn="ctr"/>
            <a:r>
              <a:rPr lang="en-US" sz="1200" b="0" i="0" dirty="0" smtClean="0">
                <a:latin typeface="Avenir Roman" charset="0"/>
                <a:cs typeface="Avenir Roman" charset="0"/>
              </a:rPr>
              <a:t>53, 88, 122</a:t>
            </a:r>
            <a:endParaRPr lang="en-US" sz="1200" b="0" i="0" dirty="0">
              <a:latin typeface="Avenir Roman" charset="0"/>
              <a:cs typeface="Avenir Roman" charset="0"/>
            </a:endParaRPr>
          </a:p>
        </p:txBody>
      </p:sp>
      <p:sp>
        <p:nvSpPr>
          <p:cNvPr id="8" name="Rectangle 7"/>
          <p:cNvSpPr/>
          <p:nvPr userDrawn="1"/>
        </p:nvSpPr>
        <p:spPr>
          <a:xfrm>
            <a:off x="4857849" y="441158"/>
            <a:ext cx="1275348" cy="1275348"/>
          </a:xfrm>
          <a:prstGeom prst="rect">
            <a:avLst/>
          </a:prstGeom>
          <a:solidFill>
            <a:srgbClr val="005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i="0" dirty="0" smtClean="0">
                <a:latin typeface="Avenir Roman" charset="0"/>
                <a:cs typeface="Avenir Roman" charset="0"/>
              </a:rPr>
              <a:t>Dependability</a:t>
            </a:r>
          </a:p>
          <a:p>
            <a:pPr algn="ctr"/>
            <a:r>
              <a:rPr lang="en-US" sz="1200" b="0" i="0" dirty="0" smtClean="0">
                <a:latin typeface="Avenir Roman" charset="0"/>
                <a:cs typeface="Avenir Roman" charset="0"/>
              </a:rPr>
              <a:t>0, 81, 39</a:t>
            </a:r>
            <a:endParaRPr lang="en-US" sz="1200" b="0" i="0" dirty="0">
              <a:latin typeface="Avenir Roman" charset="0"/>
              <a:cs typeface="Avenir Roman" charset="0"/>
            </a:endParaRPr>
          </a:p>
        </p:txBody>
      </p:sp>
      <p:sp>
        <p:nvSpPr>
          <p:cNvPr id="9" name="Rectangle 8"/>
          <p:cNvSpPr/>
          <p:nvPr userDrawn="1"/>
        </p:nvSpPr>
        <p:spPr>
          <a:xfrm>
            <a:off x="6425375" y="1957137"/>
            <a:ext cx="1275348" cy="1275348"/>
          </a:xfrm>
          <a:prstGeom prst="rect">
            <a:avLst/>
          </a:prstGeom>
          <a:solidFill>
            <a:srgbClr val="CE57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i="0" dirty="0" smtClean="0">
                <a:latin typeface="Avenir Roman" charset="0"/>
                <a:cs typeface="Avenir Roman" charset="0"/>
              </a:rPr>
              <a:t>Experience</a:t>
            </a:r>
          </a:p>
          <a:p>
            <a:pPr algn="ctr"/>
            <a:r>
              <a:rPr lang="en-US" sz="1200" b="0" i="0" dirty="0" smtClean="0">
                <a:latin typeface="Avenir Roman" charset="0"/>
                <a:cs typeface="Avenir Roman" charset="0"/>
              </a:rPr>
              <a:t>206, 87, 28</a:t>
            </a:r>
            <a:endParaRPr lang="en-US" sz="1200" b="0" i="0" dirty="0">
              <a:latin typeface="Avenir Roman" charset="0"/>
              <a:cs typeface="Avenir Roman" charset="0"/>
            </a:endParaRPr>
          </a:p>
        </p:txBody>
      </p:sp>
      <p:sp>
        <p:nvSpPr>
          <p:cNvPr id="10" name="Rectangle 9"/>
          <p:cNvSpPr/>
          <p:nvPr userDrawn="1"/>
        </p:nvSpPr>
        <p:spPr>
          <a:xfrm>
            <a:off x="4848398" y="1917032"/>
            <a:ext cx="1275348" cy="1275348"/>
          </a:xfrm>
          <a:prstGeom prst="rect">
            <a:avLst/>
          </a:prstGeom>
          <a:solidFill>
            <a:srgbClr val="900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i="0" dirty="0" smtClean="0">
                <a:latin typeface="Avenir Roman" charset="0"/>
                <a:cs typeface="Avenir Roman" charset="0"/>
              </a:rPr>
              <a:t>Sophistication</a:t>
            </a:r>
          </a:p>
          <a:p>
            <a:pPr algn="ctr"/>
            <a:r>
              <a:rPr lang="en-US" sz="1200" b="0" i="0" dirty="0" smtClean="0">
                <a:latin typeface="Avenir Roman" charset="0"/>
                <a:cs typeface="Avenir Roman" charset="0"/>
              </a:rPr>
              <a:t>144, 0,</a:t>
            </a:r>
            <a:r>
              <a:rPr lang="en-US" sz="1200" b="0" i="0" baseline="0" dirty="0" smtClean="0">
                <a:latin typeface="Avenir Roman" charset="0"/>
                <a:cs typeface="Avenir Roman" charset="0"/>
              </a:rPr>
              <a:t> 43</a:t>
            </a:r>
            <a:endParaRPr lang="en-US" sz="1200" b="0" i="0" dirty="0">
              <a:latin typeface="Avenir Roman" charset="0"/>
              <a:cs typeface="Avenir Roman" charset="0"/>
            </a:endParaRPr>
          </a:p>
        </p:txBody>
      </p:sp>
      <p:sp>
        <p:nvSpPr>
          <p:cNvPr id="11" name="Rectangle 10"/>
          <p:cNvSpPr/>
          <p:nvPr userDrawn="1"/>
        </p:nvSpPr>
        <p:spPr>
          <a:xfrm>
            <a:off x="1722795" y="441158"/>
            <a:ext cx="1275348" cy="1275348"/>
          </a:xfrm>
          <a:prstGeom prst="rect">
            <a:avLst/>
          </a:prstGeom>
          <a:solidFill>
            <a:srgbClr val="FFC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i="0" dirty="0" smtClean="0">
                <a:solidFill>
                  <a:schemeClr val="tx1">
                    <a:lumMod val="85000"/>
                    <a:lumOff val="15000"/>
                  </a:schemeClr>
                </a:solidFill>
                <a:latin typeface="Avenir Roman" charset="0"/>
                <a:cs typeface="Avenir Roman" charset="0"/>
              </a:rPr>
              <a:t>Optimism</a:t>
            </a:r>
          </a:p>
          <a:p>
            <a:pPr algn="ctr"/>
            <a:r>
              <a:rPr lang="en-US" sz="1200" b="0" i="0" dirty="0" smtClean="0">
                <a:solidFill>
                  <a:schemeClr val="tx1">
                    <a:lumMod val="85000"/>
                    <a:lumOff val="15000"/>
                  </a:schemeClr>
                </a:solidFill>
                <a:latin typeface="Avenir Roman" charset="0"/>
                <a:cs typeface="Avenir Roman" charset="0"/>
              </a:rPr>
              <a:t>255, 197, 64</a:t>
            </a:r>
            <a:endParaRPr lang="en-US" sz="1200" b="0" i="0" dirty="0">
              <a:solidFill>
                <a:schemeClr val="tx1">
                  <a:lumMod val="85000"/>
                  <a:lumOff val="15000"/>
                </a:schemeClr>
              </a:solidFill>
              <a:latin typeface="Avenir Roman" charset="0"/>
              <a:cs typeface="Avenir Roman" charset="0"/>
            </a:endParaRPr>
          </a:p>
        </p:txBody>
      </p:sp>
      <p:sp>
        <p:nvSpPr>
          <p:cNvPr id="12" name="Rectangle 11"/>
          <p:cNvSpPr/>
          <p:nvPr userDrawn="1"/>
        </p:nvSpPr>
        <p:spPr>
          <a:xfrm>
            <a:off x="3290322" y="441158"/>
            <a:ext cx="1275348" cy="1275348"/>
          </a:xfrm>
          <a:prstGeom prst="rect">
            <a:avLst/>
          </a:prstGeom>
          <a:solidFill>
            <a:srgbClr val="ADB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i="0" dirty="0" smtClean="0">
                <a:latin typeface="Avenir Roman" charset="0"/>
                <a:cs typeface="Avenir Roman" charset="0"/>
              </a:rPr>
              <a:t>Innovation</a:t>
            </a:r>
          </a:p>
          <a:p>
            <a:pPr algn="ctr"/>
            <a:r>
              <a:rPr lang="en-US" sz="1200" b="0" i="0" dirty="0" smtClean="0">
                <a:latin typeface="Avenir Roman" charset="0"/>
                <a:cs typeface="Avenir Roman" charset="0"/>
              </a:rPr>
              <a:t>173, 189, 36</a:t>
            </a:r>
            <a:endParaRPr lang="en-US" sz="1200" b="0" i="0" dirty="0">
              <a:latin typeface="Avenir Roman" charset="0"/>
              <a:cs typeface="Avenir Roman" charset="0"/>
            </a:endParaRPr>
          </a:p>
        </p:txBody>
      </p:sp>
      <p:sp>
        <p:nvSpPr>
          <p:cNvPr id="13" name="Rectangle 12"/>
          <p:cNvSpPr/>
          <p:nvPr userDrawn="1"/>
        </p:nvSpPr>
        <p:spPr>
          <a:xfrm>
            <a:off x="6425375" y="441158"/>
            <a:ext cx="1275348" cy="1275348"/>
          </a:xfrm>
          <a:prstGeom prst="rect">
            <a:avLst/>
          </a:prstGeom>
          <a:solidFill>
            <a:srgbClr val="008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i="0" dirty="0" smtClean="0">
                <a:latin typeface="Avenir Roman" charset="0"/>
                <a:cs typeface="Avenir Roman" charset="0"/>
              </a:rPr>
              <a:t>Limitless</a:t>
            </a:r>
          </a:p>
          <a:p>
            <a:pPr algn="ctr"/>
            <a:r>
              <a:rPr lang="en-US" sz="1200" b="0" i="0" dirty="0" smtClean="0">
                <a:latin typeface="Avenir Roman" charset="0"/>
                <a:cs typeface="Avenir Roman" charset="0"/>
              </a:rPr>
              <a:t>0,</a:t>
            </a:r>
            <a:r>
              <a:rPr lang="en-US" sz="1200" b="0" i="0" baseline="0" dirty="0" smtClean="0">
                <a:latin typeface="Avenir Roman" charset="0"/>
                <a:cs typeface="Avenir Roman" charset="0"/>
              </a:rPr>
              <a:t> 140, 204</a:t>
            </a:r>
            <a:endParaRPr lang="en-US" sz="1200" b="0" i="0" dirty="0">
              <a:latin typeface="Avenir Roman" charset="0"/>
              <a:cs typeface="Avenir Roman" charset="0"/>
            </a:endParaRPr>
          </a:p>
        </p:txBody>
      </p:sp>
      <p:sp>
        <p:nvSpPr>
          <p:cNvPr id="14" name="Rectangle 13"/>
          <p:cNvSpPr/>
          <p:nvPr userDrawn="1"/>
        </p:nvSpPr>
        <p:spPr>
          <a:xfrm>
            <a:off x="3290322" y="1917032"/>
            <a:ext cx="1275348" cy="1275348"/>
          </a:xfrm>
          <a:prstGeom prst="rect">
            <a:avLst/>
          </a:prstGeom>
          <a:solidFill>
            <a:srgbClr val="9315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i="0" dirty="0" smtClean="0">
                <a:latin typeface="Avenir Roman" charset="0"/>
                <a:cs typeface="Avenir Roman" charset="0"/>
              </a:rPr>
              <a:t>Fruition</a:t>
            </a:r>
          </a:p>
          <a:p>
            <a:pPr algn="ctr"/>
            <a:r>
              <a:rPr lang="en-US" sz="1200" b="0" i="0" dirty="0" smtClean="0">
                <a:latin typeface="Avenir Roman" charset="0"/>
                <a:cs typeface="Avenir Roman" charset="0"/>
              </a:rPr>
              <a:t>147, 21, 123</a:t>
            </a:r>
          </a:p>
        </p:txBody>
      </p:sp>
      <p:sp>
        <p:nvSpPr>
          <p:cNvPr id="15" name="Rectangle 14"/>
          <p:cNvSpPr/>
          <p:nvPr userDrawn="1"/>
        </p:nvSpPr>
        <p:spPr>
          <a:xfrm>
            <a:off x="1722795" y="3523386"/>
            <a:ext cx="1275348" cy="1275348"/>
          </a:xfrm>
          <a:prstGeom prst="rect">
            <a:avLst/>
          </a:prstGeom>
          <a:solidFill>
            <a:srgbClr val="939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i="0" dirty="0" smtClean="0">
                <a:latin typeface="Avenir Roman" charset="0"/>
                <a:cs typeface="Avenir Roman" charset="0"/>
              </a:rPr>
              <a:t>Cool Gray</a:t>
            </a:r>
            <a:r>
              <a:rPr lang="en-US" sz="1200" b="0" i="0" baseline="0" dirty="0" smtClean="0">
                <a:latin typeface="Avenir Roman" charset="0"/>
                <a:cs typeface="Avenir Roman" charset="0"/>
              </a:rPr>
              <a:t> 7</a:t>
            </a:r>
          </a:p>
          <a:p>
            <a:pPr algn="ctr"/>
            <a:r>
              <a:rPr lang="en-US" sz="1200" b="0" i="0" baseline="0" dirty="0" smtClean="0">
                <a:latin typeface="Avenir Roman" charset="0"/>
                <a:cs typeface="Avenir Roman" charset="0"/>
              </a:rPr>
              <a:t>147, 145, 149</a:t>
            </a:r>
            <a:endParaRPr lang="en-US" sz="1200" b="0" i="0" dirty="0">
              <a:latin typeface="Avenir Roman" charset="0"/>
              <a:cs typeface="Avenir Roman" charset="0"/>
            </a:endParaRPr>
          </a:p>
        </p:txBody>
      </p:sp>
      <p:sp>
        <p:nvSpPr>
          <p:cNvPr id="16" name="Rectangle 15"/>
          <p:cNvSpPr/>
          <p:nvPr userDrawn="1"/>
        </p:nvSpPr>
        <p:spPr>
          <a:xfrm>
            <a:off x="3139879" y="3523386"/>
            <a:ext cx="1275348" cy="1275348"/>
          </a:xfrm>
          <a:prstGeom prst="rect">
            <a:avLst/>
          </a:prstGeom>
          <a:solidFill>
            <a:srgbClr val="585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i="0" dirty="0" smtClean="0">
                <a:latin typeface="Avenir Roman" charset="0"/>
                <a:cs typeface="Avenir Roman" charset="0"/>
              </a:rPr>
              <a:t>Cool Gray</a:t>
            </a:r>
            <a:r>
              <a:rPr lang="en-US" sz="1200" b="0" i="0" baseline="0" dirty="0" smtClean="0">
                <a:latin typeface="Avenir Roman" charset="0"/>
                <a:cs typeface="Avenir Roman" charset="0"/>
              </a:rPr>
              <a:t> 11</a:t>
            </a:r>
          </a:p>
          <a:p>
            <a:pPr algn="ctr"/>
            <a:r>
              <a:rPr lang="en-US" sz="1200" b="0" i="0" baseline="0" dirty="0" smtClean="0">
                <a:latin typeface="Avenir Roman" charset="0"/>
                <a:cs typeface="Avenir Roman" charset="0"/>
              </a:rPr>
              <a:t>88, 86, 89</a:t>
            </a:r>
            <a:endParaRPr lang="en-US" sz="1200" b="0" i="0" dirty="0">
              <a:latin typeface="Avenir Roman" charset="0"/>
              <a:cs typeface="Avenir Roman" charset="0"/>
            </a:endParaRPr>
          </a:p>
        </p:txBody>
      </p:sp>
      <p:sp>
        <p:nvSpPr>
          <p:cNvPr id="17" name="Rectangle 16"/>
          <p:cNvSpPr/>
          <p:nvPr userDrawn="1"/>
        </p:nvSpPr>
        <p:spPr>
          <a:xfrm>
            <a:off x="4556963" y="3523386"/>
            <a:ext cx="1275348" cy="1275348"/>
          </a:xfrm>
          <a:prstGeom prst="rect">
            <a:avLst/>
          </a:prstGeom>
          <a:solidFill>
            <a:srgbClr val="D8D9DB"/>
          </a:solidFill>
          <a:ln w="3175">
            <a:solidFill>
              <a:schemeClr val="tx1">
                <a:alpha val="66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i="0" dirty="0" smtClean="0">
                <a:solidFill>
                  <a:schemeClr val="tx1"/>
                </a:solidFill>
                <a:latin typeface="Avenir Roman" charset="0"/>
                <a:cs typeface="Avenir Roman" charset="0"/>
              </a:rPr>
              <a:t>Cool Gray 3</a:t>
            </a:r>
          </a:p>
          <a:p>
            <a:pPr algn="ctr"/>
            <a:r>
              <a:rPr lang="en-US" sz="1200" b="0" i="0" dirty="0" smtClean="0">
                <a:solidFill>
                  <a:schemeClr val="tx1"/>
                </a:solidFill>
                <a:latin typeface="Avenir Roman" charset="0"/>
                <a:cs typeface="Avenir Roman" charset="0"/>
              </a:rPr>
              <a:t>216, 217, 219</a:t>
            </a:r>
            <a:endParaRPr lang="en-US" sz="1200" b="0" i="0" dirty="0">
              <a:solidFill>
                <a:schemeClr val="tx1"/>
              </a:solidFill>
              <a:latin typeface="Avenir Roman" charset="0"/>
              <a:cs typeface="Avenir Roman" charset="0"/>
            </a:endParaRPr>
          </a:p>
        </p:txBody>
      </p:sp>
      <p:sp>
        <p:nvSpPr>
          <p:cNvPr id="18" name="Rectangle 17"/>
          <p:cNvSpPr/>
          <p:nvPr userDrawn="1"/>
        </p:nvSpPr>
        <p:spPr>
          <a:xfrm>
            <a:off x="6538670" y="3523386"/>
            <a:ext cx="1275348" cy="1275348"/>
          </a:xfrm>
          <a:prstGeom prst="rect">
            <a:avLst/>
          </a:prstGeom>
          <a:solidFill>
            <a:srgbClr val="988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i="0" dirty="0" smtClean="0">
                <a:latin typeface="Avenir Roman" charset="0"/>
                <a:cs typeface="Avenir Roman" charset="0"/>
              </a:rPr>
              <a:t>Warm Gray 7</a:t>
            </a:r>
          </a:p>
          <a:p>
            <a:pPr algn="ctr"/>
            <a:r>
              <a:rPr lang="en-US" sz="1200" b="0" i="0" dirty="0" smtClean="0">
                <a:latin typeface="Avenir Roman" charset="0"/>
                <a:cs typeface="Avenir Roman" charset="0"/>
              </a:rPr>
              <a:t>152, 139, 127</a:t>
            </a:r>
            <a:endParaRPr lang="en-US" sz="1200" b="0" i="0" dirty="0">
              <a:latin typeface="Avenir Roman" charset="0"/>
              <a:cs typeface="Avenir Roman" charset="0"/>
            </a:endParaRPr>
          </a:p>
        </p:txBody>
      </p:sp>
      <p:sp>
        <p:nvSpPr>
          <p:cNvPr id="19" name="Rectangle 18"/>
          <p:cNvSpPr/>
          <p:nvPr userDrawn="1"/>
        </p:nvSpPr>
        <p:spPr>
          <a:xfrm>
            <a:off x="7981154" y="3523386"/>
            <a:ext cx="1275348" cy="1275348"/>
          </a:xfrm>
          <a:prstGeom prst="rect">
            <a:avLst/>
          </a:prstGeom>
          <a:solidFill>
            <a:srgbClr val="504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i="0" dirty="0" smtClean="0">
                <a:latin typeface="Avenir Roman" charset="0"/>
                <a:cs typeface="Avenir Roman" charset="0"/>
              </a:rPr>
              <a:t>Warm Gray 11</a:t>
            </a:r>
          </a:p>
          <a:p>
            <a:pPr algn="ctr"/>
            <a:r>
              <a:rPr lang="en-US" sz="1200" b="0" i="0" dirty="0" smtClean="0">
                <a:latin typeface="Avenir Roman" charset="0"/>
                <a:cs typeface="Avenir Roman" charset="0"/>
              </a:rPr>
              <a:t>80, 69, 53</a:t>
            </a:r>
            <a:endParaRPr lang="en-US" sz="1200" b="0" i="0" dirty="0">
              <a:latin typeface="Avenir Roman" charset="0"/>
              <a:cs typeface="Avenir Roman" charset="0"/>
            </a:endParaRPr>
          </a:p>
        </p:txBody>
      </p:sp>
      <p:sp>
        <p:nvSpPr>
          <p:cNvPr id="20" name="Rectangle 19"/>
          <p:cNvSpPr/>
          <p:nvPr userDrawn="1"/>
        </p:nvSpPr>
        <p:spPr>
          <a:xfrm>
            <a:off x="9453650" y="3523386"/>
            <a:ext cx="1275348" cy="1275348"/>
          </a:xfrm>
          <a:prstGeom prst="rect">
            <a:avLst/>
          </a:prstGeom>
          <a:solidFill>
            <a:srgbClr val="D8D0C7"/>
          </a:solidFill>
          <a:ln w="3175">
            <a:solidFill>
              <a:schemeClr val="tx1">
                <a:alpha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i="0" dirty="0" smtClean="0">
                <a:solidFill>
                  <a:schemeClr val="tx1"/>
                </a:solidFill>
                <a:latin typeface="Avenir Roman" charset="0"/>
                <a:cs typeface="Avenir Roman" charset="0"/>
              </a:rPr>
              <a:t>Warm Gray 3</a:t>
            </a:r>
          </a:p>
          <a:p>
            <a:pPr algn="ctr"/>
            <a:r>
              <a:rPr lang="en-US" sz="1200" b="0" i="0" dirty="0" smtClean="0">
                <a:solidFill>
                  <a:schemeClr val="tx1"/>
                </a:solidFill>
                <a:latin typeface="Avenir Roman" charset="0"/>
                <a:cs typeface="Avenir Roman" charset="0"/>
              </a:rPr>
              <a:t>216, 208, 199</a:t>
            </a:r>
            <a:endParaRPr lang="en-US" sz="1200" b="0" i="0" dirty="0">
              <a:solidFill>
                <a:schemeClr val="tx1"/>
              </a:solidFill>
              <a:latin typeface="Avenir Roman" charset="0"/>
              <a:cs typeface="Avenir Roman" charset="0"/>
            </a:endParaRPr>
          </a:p>
        </p:txBody>
      </p:sp>
      <p:sp>
        <p:nvSpPr>
          <p:cNvPr id="21" name="Rectangle 20"/>
          <p:cNvSpPr/>
          <p:nvPr userDrawn="1"/>
        </p:nvSpPr>
        <p:spPr>
          <a:xfrm>
            <a:off x="1722795" y="5177863"/>
            <a:ext cx="1275348" cy="1275348"/>
          </a:xfrm>
          <a:prstGeom prst="rect">
            <a:avLst/>
          </a:prstGeom>
          <a:solidFill>
            <a:srgbClr val="FA6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i="0" dirty="0" smtClean="0">
                <a:latin typeface="Avenir Roman" charset="0"/>
                <a:cs typeface="Avenir Roman" charset="0"/>
              </a:rPr>
              <a:t>UC Orange</a:t>
            </a:r>
          </a:p>
          <a:p>
            <a:pPr algn="ctr"/>
            <a:r>
              <a:rPr lang="en-US" sz="1200" b="0" i="0" dirty="0" smtClean="0">
                <a:latin typeface="Avenir Roman" charset="0"/>
                <a:cs typeface="Avenir Roman" charset="0"/>
              </a:rPr>
              <a:t>250, 99, 0</a:t>
            </a:r>
            <a:endParaRPr lang="en-US" sz="1200" b="0" i="0" dirty="0">
              <a:latin typeface="Avenir Roman" charset="0"/>
              <a:cs typeface="Avenir Roman" charset="0"/>
            </a:endParaRPr>
          </a:p>
        </p:txBody>
      </p:sp>
      <p:sp>
        <p:nvSpPr>
          <p:cNvPr id="22" name="Rectangle 21"/>
          <p:cNvSpPr/>
          <p:nvPr userDrawn="1"/>
        </p:nvSpPr>
        <p:spPr>
          <a:xfrm>
            <a:off x="3220361" y="5177863"/>
            <a:ext cx="1275348" cy="1275348"/>
          </a:xfrm>
          <a:prstGeom prst="rect">
            <a:avLst/>
          </a:prstGeom>
          <a:solidFill>
            <a:srgbClr val="122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i="0" dirty="0" smtClean="0">
                <a:latin typeface="Avenir Roman" charset="0"/>
                <a:cs typeface="Avenir Roman" charset="0"/>
              </a:rPr>
              <a:t>UC Blue</a:t>
            </a:r>
          </a:p>
          <a:p>
            <a:pPr algn="ctr"/>
            <a:r>
              <a:rPr lang="en-US" sz="1200" b="0" i="0" dirty="0" smtClean="0">
                <a:latin typeface="Avenir Roman" charset="0"/>
                <a:cs typeface="Avenir Roman" charset="0"/>
              </a:rPr>
              <a:t>18,</a:t>
            </a:r>
            <a:r>
              <a:rPr lang="en-US" sz="1200" b="0" i="0" baseline="0" dirty="0" smtClean="0">
                <a:latin typeface="Avenir Roman" charset="0"/>
                <a:cs typeface="Avenir Roman" charset="0"/>
              </a:rPr>
              <a:t> 35, 81</a:t>
            </a:r>
            <a:endParaRPr lang="en-US" sz="1200" b="0" i="0" dirty="0">
              <a:latin typeface="Avenir Roman" charset="0"/>
              <a:cs typeface="Avenir Roman" charset="0"/>
            </a:endParaRPr>
          </a:p>
        </p:txBody>
      </p:sp>
      <p:sp>
        <p:nvSpPr>
          <p:cNvPr id="23" name="Rectangle 22"/>
          <p:cNvSpPr/>
          <p:nvPr userDrawn="1"/>
        </p:nvSpPr>
        <p:spPr>
          <a:xfrm>
            <a:off x="5399535" y="5177863"/>
            <a:ext cx="1275348" cy="1275348"/>
          </a:xfrm>
          <a:prstGeom prst="rect">
            <a:avLst/>
          </a:prstGeom>
          <a:solidFill>
            <a:srgbClr val="003E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i="0" dirty="0" smtClean="0">
                <a:solidFill>
                  <a:schemeClr val="bg1"/>
                </a:solidFill>
                <a:latin typeface="Avenir Roman" charset="0"/>
                <a:cs typeface="Avenir Roman" charset="0"/>
              </a:rPr>
              <a:t>Springfield</a:t>
            </a:r>
          </a:p>
          <a:p>
            <a:pPr algn="ctr"/>
            <a:r>
              <a:rPr lang="en-US" sz="1200" b="0" i="0" dirty="0" smtClean="0">
                <a:solidFill>
                  <a:schemeClr val="bg1"/>
                </a:solidFill>
                <a:latin typeface="Avenir Roman" charset="0"/>
                <a:cs typeface="Avenir Roman" charset="0"/>
              </a:rPr>
              <a:t>0, 62, 114</a:t>
            </a:r>
            <a:endParaRPr lang="en-US" sz="1200" b="0" i="0" dirty="0">
              <a:solidFill>
                <a:schemeClr val="bg1"/>
              </a:solidFill>
              <a:latin typeface="Avenir Roman" charset="0"/>
              <a:cs typeface="Avenir Roman" charset="0"/>
            </a:endParaRPr>
          </a:p>
        </p:txBody>
      </p:sp>
      <p:sp>
        <p:nvSpPr>
          <p:cNvPr id="24" name="Rectangle 23"/>
          <p:cNvSpPr/>
          <p:nvPr userDrawn="1"/>
        </p:nvSpPr>
        <p:spPr>
          <a:xfrm>
            <a:off x="7411254" y="5177863"/>
            <a:ext cx="1275348" cy="1275348"/>
          </a:xfrm>
          <a:prstGeom prst="rect">
            <a:avLst/>
          </a:prstGeom>
          <a:solidFill>
            <a:srgbClr val="EE3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i="0" dirty="0" smtClean="0">
                <a:latin typeface="Avenir Roman" charset="0"/>
                <a:cs typeface="Avenir Roman" charset="0"/>
              </a:rPr>
              <a:t>Chicago Red</a:t>
            </a:r>
          </a:p>
          <a:p>
            <a:pPr algn="ctr"/>
            <a:r>
              <a:rPr lang="en-US" sz="1200" b="0" i="0" dirty="0" smtClean="0">
                <a:latin typeface="Avenir Roman" charset="0"/>
                <a:cs typeface="Avenir Roman" charset="0"/>
              </a:rPr>
              <a:t>238, 49, 47</a:t>
            </a:r>
          </a:p>
        </p:txBody>
      </p:sp>
      <p:sp>
        <p:nvSpPr>
          <p:cNvPr id="25" name="Rectangle 24"/>
          <p:cNvSpPr/>
          <p:nvPr userDrawn="1"/>
        </p:nvSpPr>
        <p:spPr>
          <a:xfrm>
            <a:off x="8853738" y="5177863"/>
            <a:ext cx="1275348" cy="1275348"/>
          </a:xfrm>
          <a:prstGeom prst="rect">
            <a:avLst/>
          </a:prstGeom>
          <a:solidFill>
            <a:srgbClr val="002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i="0" dirty="0" smtClean="0">
                <a:latin typeface="Avenir Roman" charset="0"/>
                <a:cs typeface="Avenir Roman" charset="0"/>
              </a:rPr>
              <a:t>Chicago Blue</a:t>
            </a:r>
          </a:p>
          <a:p>
            <a:pPr algn="ctr"/>
            <a:r>
              <a:rPr lang="en-US" sz="1200" b="0" i="0" dirty="0" smtClean="0">
                <a:latin typeface="Avenir Roman" charset="0"/>
                <a:cs typeface="Avenir Roman" charset="0"/>
              </a:rPr>
              <a:t>0, 41, 103</a:t>
            </a:r>
          </a:p>
        </p:txBody>
      </p:sp>
      <p:sp>
        <p:nvSpPr>
          <p:cNvPr id="26" name="Rectangle 25"/>
          <p:cNvSpPr/>
          <p:nvPr userDrawn="1"/>
        </p:nvSpPr>
        <p:spPr>
          <a:xfrm>
            <a:off x="10296222" y="5177863"/>
            <a:ext cx="1275348" cy="1275348"/>
          </a:xfrm>
          <a:prstGeom prst="rect">
            <a:avLst/>
          </a:prstGeom>
          <a:solidFill>
            <a:srgbClr val="00AF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0" i="0" dirty="0" smtClean="0">
                <a:solidFill>
                  <a:schemeClr val="bg1"/>
                </a:solidFill>
                <a:latin typeface="Avenir Roman" charset="0"/>
                <a:cs typeface="Avenir Roman" charset="0"/>
              </a:rPr>
              <a:t>Chicago Teal</a:t>
            </a:r>
          </a:p>
          <a:p>
            <a:pPr algn="ctr"/>
            <a:r>
              <a:rPr lang="en-US" sz="1200" b="0" i="0" dirty="0" smtClean="0">
                <a:solidFill>
                  <a:schemeClr val="bg1"/>
                </a:solidFill>
                <a:latin typeface="Avenir Roman" charset="0"/>
                <a:cs typeface="Avenir Roman" charset="0"/>
              </a:rPr>
              <a:t>0, 175, 211</a:t>
            </a:r>
          </a:p>
        </p:txBody>
      </p:sp>
      <p:sp>
        <p:nvSpPr>
          <p:cNvPr id="2" name="TextBox 1"/>
          <p:cNvSpPr txBox="1"/>
          <p:nvPr userDrawn="1"/>
        </p:nvSpPr>
        <p:spPr>
          <a:xfrm>
            <a:off x="448009" y="1640033"/>
            <a:ext cx="1067493" cy="276999"/>
          </a:xfrm>
          <a:prstGeom prst="rect">
            <a:avLst/>
          </a:prstGeom>
          <a:noFill/>
        </p:spPr>
        <p:txBody>
          <a:bodyPr wrap="square" rtlCol="0">
            <a:spAutoFit/>
          </a:bodyPr>
          <a:lstStyle/>
          <a:p>
            <a:r>
              <a:rPr lang="en-US" sz="1200" dirty="0" smtClean="0">
                <a:solidFill>
                  <a:schemeClr val="tx1">
                    <a:lumMod val="50000"/>
                    <a:lumOff val="50000"/>
                  </a:schemeClr>
                </a:solidFill>
              </a:rPr>
              <a:t>vibrant</a:t>
            </a:r>
            <a:r>
              <a:rPr lang="en-US" sz="1200" baseline="0" dirty="0" smtClean="0">
                <a:solidFill>
                  <a:schemeClr val="tx1">
                    <a:lumMod val="50000"/>
                    <a:lumOff val="50000"/>
                  </a:schemeClr>
                </a:solidFill>
              </a:rPr>
              <a:t> colors</a:t>
            </a:r>
            <a:endParaRPr lang="en-US" sz="1200" dirty="0">
              <a:solidFill>
                <a:schemeClr val="tx1">
                  <a:lumMod val="50000"/>
                  <a:lumOff val="50000"/>
                </a:schemeClr>
              </a:solidFill>
            </a:endParaRPr>
          </a:p>
        </p:txBody>
      </p:sp>
      <p:sp>
        <p:nvSpPr>
          <p:cNvPr id="27" name="TextBox 26"/>
          <p:cNvSpPr txBox="1"/>
          <p:nvPr userDrawn="1"/>
        </p:nvSpPr>
        <p:spPr>
          <a:xfrm>
            <a:off x="448009" y="3884061"/>
            <a:ext cx="1067493" cy="276999"/>
          </a:xfrm>
          <a:prstGeom prst="rect">
            <a:avLst/>
          </a:prstGeom>
          <a:noFill/>
        </p:spPr>
        <p:txBody>
          <a:bodyPr wrap="square" rtlCol="0">
            <a:spAutoFit/>
          </a:bodyPr>
          <a:lstStyle/>
          <a:p>
            <a:r>
              <a:rPr lang="en-US" sz="1200" dirty="0" smtClean="0">
                <a:solidFill>
                  <a:schemeClr val="tx1">
                    <a:lumMod val="50000"/>
                    <a:lumOff val="50000"/>
                  </a:schemeClr>
                </a:solidFill>
              </a:rPr>
              <a:t>neutral</a:t>
            </a:r>
            <a:r>
              <a:rPr lang="en-US" sz="1200" baseline="0" dirty="0" smtClean="0">
                <a:solidFill>
                  <a:schemeClr val="tx1">
                    <a:lumMod val="50000"/>
                    <a:lumOff val="50000"/>
                  </a:schemeClr>
                </a:solidFill>
              </a:rPr>
              <a:t> colors</a:t>
            </a:r>
            <a:endParaRPr lang="en-US" sz="1200" dirty="0">
              <a:solidFill>
                <a:schemeClr val="tx1">
                  <a:lumMod val="50000"/>
                  <a:lumOff val="50000"/>
                </a:schemeClr>
              </a:solidFill>
            </a:endParaRPr>
          </a:p>
        </p:txBody>
      </p:sp>
      <p:sp>
        <p:nvSpPr>
          <p:cNvPr id="28" name="TextBox 27"/>
          <p:cNvSpPr txBox="1"/>
          <p:nvPr userDrawn="1"/>
        </p:nvSpPr>
        <p:spPr>
          <a:xfrm>
            <a:off x="448009" y="5538538"/>
            <a:ext cx="1067493" cy="276999"/>
          </a:xfrm>
          <a:prstGeom prst="rect">
            <a:avLst/>
          </a:prstGeom>
          <a:noFill/>
        </p:spPr>
        <p:txBody>
          <a:bodyPr wrap="square" rtlCol="0">
            <a:spAutoFit/>
          </a:bodyPr>
          <a:lstStyle/>
          <a:p>
            <a:r>
              <a:rPr lang="en-US" sz="1200" smtClean="0">
                <a:solidFill>
                  <a:schemeClr val="tx1">
                    <a:lumMod val="50000"/>
                    <a:lumOff val="50000"/>
                  </a:schemeClr>
                </a:solidFill>
              </a:rPr>
              <a:t>school</a:t>
            </a:r>
            <a:r>
              <a:rPr lang="en-US" sz="1200" baseline="0" smtClean="0">
                <a:solidFill>
                  <a:schemeClr val="tx1">
                    <a:lumMod val="50000"/>
                    <a:lumOff val="50000"/>
                  </a:schemeClr>
                </a:solidFill>
              </a:rPr>
              <a:t> </a:t>
            </a:r>
            <a:r>
              <a:rPr lang="en-US" sz="1200" baseline="0" dirty="0" smtClean="0">
                <a:solidFill>
                  <a:schemeClr val="tx1">
                    <a:lumMod val="50000"/>
                    <a:lumOff val="50000"/>
                  </a:schemeClr>
                </a:solidFill>
              </a:rPr>
              <a:t>colors</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894850631"/>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1/18/2017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4571788" y="6290561"/>
            <a:ext cx="3048425" cy="350997"/>
          </a:xfrm>
          <a:prstGeom prst="rect">
            <a:avLst/>
          </a:prstGeom>
        </p:spPr>
      </p:pic>
    </p:spTree>
    <p:extLst>
      <p:ext uri="{BB962C8B-B14F-4D97-AF65-F5344CB8AC3E}">
        <p14:creationId xmlns:p14="http://schemas.microsoft.com/office/powerpoint/2010/main" val="1587956974"/>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3.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36.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 y="2840432"/>
            <a:ext cx="12192002" cy="4017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p:cNvPicPr>
            <a:picLocks noGrp="1" noChangeAspect="1"/>
          </p:cNvPicPr>
          <p:nvPr>
            <p:ph type="pic" sz="quarter" idx="10"/>
          </p:nvPr>
        </p:nvPicPr>
        <p:blipFill>
          <a:blip r:embed="rId3" cstate="print">
            <a:lum bright="70000" contrast="-70000"/>
            <a:extLst>
              <a:ext uri="{28A0092B-C50C-407E-A947-70E740481C1C}">
                <a14:useLocalDpi xmlns:a14="http://schemas.microsoft.com/office/drawing/2010/main"/>
              </a:ext>
            </a:extLst>
          </a:blip>
          <a:srcRect/>
          <a:stretch>
            <a:fillRect/>
          </a:stretch>
        </p:blipFill>
        <p:spPr>
          <a:xfrm>
            <a:off x="-2" y="0"/>
            <a:ext cx="12192000" cy="2743200"/>
          </a:xfrm>
          <a:prstGeom prst="rect">
            <a:avLst/>
          </a:prstGeom>
        </p:spPr>
      </p:pic>
      <p:sp>
        <p:nvSpPr>
          <p:cNvPr id="9" name="Text Placeholder 8"/>
          <p:cNvSpPr>
            <a:spLocks noGrp="1"/>
          </p:cNvSpPr>
          <p:nvPr>
            <p:ph type="body" sz="quarter" idx="12"/>
          </p:nvPr>
        </p:nvSpPr>
        <p:spPr>
          <a:xfrm>
            <a:off x="1" y="4672361"/>
            <a:ext cx="12191999" cy="1892526"/>
          </a:xfrm>
        </p:spPr>
        <p:txBody>
          <a:bodyPr>
            <a:normAutofit/>
          </a:bodyPr>
          <a:lstStyle/>
          <a:p>
            <a:pPr marL="0" indent="0" algn="ctr">
              <a:spcBef>
                <a:spcPts val="0"/>
              </a:spcBef>
              <a:buNone/>
            </a:pPr>
            <a:r>
              <a:rPr lang="en-US" sz="3600" dirty="0" smtClean="0">
                <a:solidFill>
                  <a:schemeClr val="bg1"/>
                </a:solidFill>
                <a:latin typeface="+mn-lt"/>
                <a:cs typeface="Avenir Roman" charset="0"/>
              </a:rPr>
              <a:t>TIMOTHY L. KILLEEN</a:t>
            </a:r>
          </a:p>
          <a:p>
            <a:pPr marL="0" indent="0" algn="ctr">
              <a:spcBef>
                <a:spcPts val="0"/>
              </a:spcBef>
              <a:buNone/>
            </a:pPr>
            <a:r>
              <a:rPr lang="en-US" spc="600" dirty="0" smtClean="0">
                <a:solidFill>
                  <a:schemeClr val="bg1"/>
                </a:solidFill>
                <a:latin typeface="+mn-lt"/>
                <a:cs typeface="Avenir Roman" charset="0"/>
              </a:rPr>
              <a:t>PRESIDENT</a:t>
            </a:r>
          </a:p>
          <a:p>
            <a:pPr marL="0" indent="0" algn="ctr">
              <a:buNone/>
            </a:pPr>
            <a:r>
              <a:rPr lang="en-US" sz="2000" dirty="0" smtClean="0">
                <a:solidFill>
                  <a:schemeClr val="accent1">
                    <a:lumMod val="50000"/>
                  </a:schemeClr>
                </a:solidFill>
                <a:cs typeface="Avenir Roman" charset="0"/>
              </a:rPr>
              <a:t>January </a:t>
            </a:r>
            <a:r>
              <a:rPr lang="en-US" sz="2000" dirty="0">
                <a:solidFill>
                  <a:schemeClr val="accent1">
                    <a:lumMod val="50000"/>
                  </a:schemeClr>
                </a:solidFill>
                <a:cs typeface="Avenir Roman" charset="0"/>
              </a:rPr>
              <a:t>19, </a:t>
            </a:r>
            <a:r>
              <a:rPr lang="en-US" sz="2000" dirty="0" smtClean="0">
                <a:solidFill>
                  <a:schemeClr val="accent1">
                    <a:lumMod val="50000"/>
                  </a:schemeClr>
                </a:solidFill>
                <a:cs typeface="Avenir Roman" charset="0"/>
              </a:rPr>
              <a:t>2017</a:t>
            </a:r>
            <a:endParaRPr lang="en-US" sz="2000" dirty="0">
              <a:solidFill>
                <a:schemeClr val="accent1">
                  <a:lumMod val="50000"/>
                </a:schemeClr>
              </a:solidFill>
              <a:cs typeface="Avenir Roman" charset="0"/>
            </a:endParaRPr>
          </a:p>
        </p:txBody>
      </p:sp>
      <p:sp>
        <p:nvSpPr>
          <p:cNvPr id="4" name="Rectangle 3"/>
          <p:cNvSpPr/>
          <p:nvPr/>
        </p:nvSpPr>
        <p:spPr>
          <a:xfrm>
            <a:off x="-2" y="2743200"/>
            <a:ext cx="12192000" cy="1374729"/>
          </a:xfrm>
          <a:prstGeom prst="rect">
            <a:avLst/>
          </a:prstGeom>
          <a:solidFill>
            <a:srgbClr val="003E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1"/>
          </p:nvPr>
        </p:nvSpPr>
        <p:spPr>
          <a:xfrm>
            <a:off x="1" y="2923497"/>
            <a:ext cx="12191999" cy="1194432"/>
          </a:xfrm>
        </p:spPr>
        <p:txBody>
          <a:bodyPr>
            <a:noAutofit/>
          </a:bodyPr>
          <a:lstStyle/>
          <a:p>
            <a:pPr>
              <a:spcBef>
                <a:spcPts val="0"/>
              </a:spcBef>
            </a:pPr>
            <a:r>
              <a:rPr lang="en-US" sz="4000" dirty="0" smtClean="0">
                <a:solidFill>
                  <a:schemeClr val="bg1"/>
                </a:solidFill>
                <a:effectLst>
                  <a:outerShdw blurRad="38100" dist="38100" dir="2700000" algn="tl">
                    <a:srgbClr val="000000">
                      <a:alpha val="43137"/>
                    </a:srgbClr>
                  </a:outerShdw>
                </a:effectLst>
              </a:rPr>
              <a:t>Strategic Framework </a:t>
            </a:r>
            <a:r>
              <a:rPr lang="en-US" sz="4000" i="1" dirty="0" smtClean="0">
                <a:solidFill>
                  <a:schemeClr val="bg1"/>
                </a:solidFill>
                <a:effectLst>
                  <a:outerShdw blurRad="38100" dist="38100" dir="2700000" algn="tl">
                    <a:srgbClr val="000000">
                      <a:alpha val="43137"/>
                    </a:srgbClr>
                  </a:outerShdw>
                </a:effectLst>
              </a:rPr>
              <a:t>in Action:</a:t>
            </a:r>
          </a:p>
          <a:p>
            <a:pPr>
              <a:spcBef>
                <a:spcPts val="0"/>
              </a:spcBef>
            </a:pPr>
            <a:r>
              <a:rPr lang="en-US" sz="2400" b="0" spc="1220" dirty="0" smtClean="0">
                <a:solidFill>
                  <a:schemeClr val="accent1">
                    <a:lumMod val="60000"/>
                    <a:lumOff val="40000"/>
                  </a:schemeClr>
                </a:solidFill>
                <a:effectLst>
                  <a:outerShdw blurRad="38100" dist="38100" dir="2700000" algn="tl">
                    <a:srgbClr val="000000">
                      <a:alpha val="43137"/>
                    </a:srgbClr>
                  </a:outerShdw>
                </a:effectLst>
                <a:latin typeface="+mj-lt"/>
              </a:rPr>
              <a:t>STRATEGIC ENROLLMENT UPDATE</a:t>
            </a:r>
          </a:p>
          <a:p>
            <a:endParaRPr lang="en-US" sz="5400" i="1" dirty="0" smtClean="0">
              <a:solidFill>
                <a:schemeClr val="bg1"/>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71788" y="6290561"/>
            <a:ext cx="3048425" cy="350997"/>
          </a:xfrm>
          <a:prstGeom prst="rect">
            <a:avLst/>
          </a:prstGeom>
        </p:spPr>
      </p:pic>
    </p:spTree>
    <p:extLst>
      <p:ext uri="{BB962C8B-B14F-4D97-AF65-F5344CB8AC3E}">
        <p14:creationId xmlns:p14="http://schemas.microsoft.com/office/powerpoint/2010/main" val="3469366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
            <a:ext cx="12192000" cy="8068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1"/>
          </p:nvPr>
        </p:nvSpPr>
        <p:spPr>
          <a:xfrm>
            <a:off x="65460" y="257181"/>
            <a:ext cx="12061081" cy="1556485"/>
          </a:xfrm>
        </p:spPr>
        <p:txBody>
          <a:bodyPr>
            <a:noAutofit/>
          </a:bodyPr>
          <a:lstStyle/>
          <a:p>
            <a:r>
              <a:rPr lang="en-US" sz="2400" spc="600" dirty="0" smtClean="0">
                <a:solidFill>
                  <a:schemeClr val="bg1"/>
                </a:solidFill>
                <a:effectLst>
                  <a:outerShdw blurRad="38100" dist="38100" dir="2700000" algn="tl">
                    <a:srgbClr val="000000">
                      <a:alpha val="43137"/>
                    </a:srgbClr>
                  </a:outerShdw>
                </a:effectLst>
              </a:rPr>
              <a:t>STRATEGIC ENROLLMENT PLANNING PRINCIPLES</a:t>
            </a:r>
            <a:endParaRPr lang="en-US" sz="2400" i="1" spc="600" dirty="0">
              <a:solidFill>
                <a:schemeClr val="bg1"/>
              </a:solidFill>
              <a:effectLst>
                <a:outerShdw blurRad="38100" dist="38100" dir="2700000" algn="tl">
                  <a:srgbClr val="000000">
                    <a:alpha val="43137"/>
                  </a:srgbClr>
                </a:outerShdw>
              </a:effectLst>
            </a:endParaRPr>
          </a:p>
        </p:txBody>
      </p:sp>
      <p:sp>
        <p:nvSpPr>
          <p:cNvPr id="9" name="Text Placeholder 8"/>
          <p:cNvSpPr>
            <a:spLocks noGrp="1"/>
          </p:cNvSpPr>
          <p:nvPr>
            <p:ph type="body" sz="quarter" idx="12"/>
          </p:nvPr>
        </p:nvSpPr>
        <p:spPr>
          <a:xfrm>
            <a:off x="4854387" y="1535150"/>
            <a:ext cx="6911788" cy="4407151"/>
          </a:xfrm>
        </p:spPr>
        <p:txBody>
          <a:bodyPr>
            <a:normAutofit fontScale="92500" lnSpcReduction="10000"/>
          </a:bodyPr>
          <a:lstStyle/>
          <a:p>
            <a:pPr>
              <a:lnSpc>
                <a:spcPct val="100000"/>
              </a:lnSpc>
              <a:buClr>
                <a:schemeClr val="accent1"/>
              </a:buClr>
              <a:buSzPct val="80000"/>
            </a:pPr>
            <a:r>
              <a:rPr lang="en-US" sz="3900" dirty="0" smtClean="0">
                <a:solidFill>
                  <a:schemeClr val="bg2">
                    <a:lumMod val="50000"/>
                  </a:schemeClr>
                </a:solidFill>
                <a:latin typeface="+mn-lt"/>
                <a:cs typeface="Avenir Roman" charset="0"/>
              </a:rPr>
              <a:t>Maintain </a:t>
            </a:r>
            <a:r>
              <a:rPr lang="en-US" sz="3900" b="1" dirty="0" smtClean="0">
                <a:solidFill>
                  <a:schemeClr val="bg2">
                    <a:lumMod val="50000"/>
                  </a:schemeClr>
                </a:solidFill>
                <a:latin typeface="+mn-lt"/>
                <a:cs typeface="Avenir Roman" charset="0"/>
              </a:rPr>
              <a:t>excellence</a:t>
            </a:r>
            <a:r>
              <a:rPr lang="en-US" sz="3900" dirty="0" smtClean="0">
                <a:solidFill>
                  <a:schemeClr val="bg2">
                    <a:lumMod val="50000"/>
                  </a:schemeClr>
                </a:solidFill>
                <a:latin typeface="+mn-lt"/>
                <a:cs typeface="Avenir Roman" charset="0"/>
              </a:rPr>
              <a:t> </a:t>
            </a:r>
          </a:p>
          <a:p>
            <a:pPr>
              <a:lnSpc>
                <a:spcPct val="100000"/>
              </a:lnSpc>
              <a:buClr>
                <a:schemeClr val="accent1"/>
              </a:buClr>
              <a:buSzPct val="80000"/>
            </a:pPr>
            <a:r>
              <a:rPr lang="en-US" sz="3900" b="1" dirty="0" smtClean="0">
                <a:solidFill>
                  <a:schemeClr val="bg2">
                    <a:lumMod val="50000"/>
                  </a:schemeClr>
                </a:solidFill>
                <a:latin typeface="+mn-lt"/>
                <a:cs typeface="Avenir Roman" charset="0"/>
              </a:rPr>
              <a:t>Opportunities</a:t>
            </a:r>
            <a:r>
              <a:rPr lang="en-US" sz="3900" dirty="0" smtClean="0">
                <a:solidFill>
                  <a:schemeClr val="bg2">
                    <a:lumMod val="50000"/>
                  </a:schemeClr>
                </a:solidFill>
                <a:latin typeface="+mn-lt"/>
                <a:cs typeface="Avenir Roman" charset="0"/>
              </a:rPr>
              <a:t> for Illinois residents</a:t>
            </a:r>
            <a:endParaRPr lang="en-US" sz="3900" dirty="0">
              <a:solidFill>
                <a:schemeClr val="bg2">
                  <a:lumMod val="50000"/>
                </a:schemeClr>
              </a:solidFill>
              <a:latin typeface="+mn-lt"/>
              <a:cs typeface="Avenir Roman" charset="0"/>
            </a:endParaRPr>
          </a:p>
          <a:p>
            <a:pPr lvl="0">
              <a:lnSpc>
                <a:spcPct val="100000"/>
              </a:lnSpc>
              <a:buClr>
                <a:schemeClr val="accent1"/>
              </a:buClr>
              <a:buSzPct val="80000"/>
            </a:pPr>
            <a:r>
              <a:rPr lang="en-US" sz="3900" b="1" dirty="0" smtClean="0">
                <a:solidFill>
                  <a:schemeClr val="bg2">
                    <a:lumMod val="50000"/>
                  </a:schemeClr>
                </a:solidFill>
                <a:latin typeface="+mn-lt"/>
                <a:cs typeface="Avenir Roman" charset="0"/>
              </a:rPr>
              <a:t>Consistent</a:t>
            </a:r>
            <a:r>
              <a:rPr lang="en-US" sz="3900" dirty="0" smtClean="0">
                <a:solidFill>
                  <a:schemeClr val="bg2">
                    <a:lumMod val="50000"/>
                  </a:schemeClr>
                </a:solidFill>
                <a:latin typeface="+mn-lt"/>
                <a:cs typeface="Avenir Roman" charset="0"/>
              </a:rPr>
              <a:t> with strategic goals</a:t>
            </a:r>
            <a:endParaRPr lang="en-US" sz="3900" dirty="0">
              <a:solidFill>
                <a:schemeClr val="bg2">
                  <a:lumMod val="50000"/>
                </a:schemeClr>
              </a:solidFill>
              <a:latin typeface="+mn-lt"/>
              <a:cs typeface="Avenir Roman" charset="0"/>
            </a:endParaRPr>
          </a:p>
          <a:p>
            <a:pPr lvl="0">
              <a:lnSpc>
                <a:spcPct val="100000"/>
              </a:lnSpc>
              <a:buClr>
                <a:schemeClr val="accent1"/>
              </a:buClr>
              <a:buSzPct val="80000"/>
            </a:pPr>
            <a:r>
              <a:rPr lang="en-US" sz="3900" dirty="0" smtClean="0">
                <a:solidFill>
                  <a:schemeClr val="bg2">
                    <a:lumMod val="50000"/>
                  </a:schemeClr>
                </a:solidFill>
                <a:latin typeface="+mn-lt"/>
                <a:cs typeface="Avenir Roman" charset="0"/>
              </a:rPr>
              <a:t>Capitalize on </a:t>
            </a:r>
            <a:r>
              <a:rPr lang="en-US" sz="3900" b="1" dirty="0" smtClean="0">
                <a:solidFill>
                  <a:schemeClr val="bg2">
                    <a:lumMod val="50000"/>
                  </a:schemeClr>
                </a:solidFill>
                <a:latin typeface="+mn-lt"/>
                <a:cs typeface="Avenir Roman" charset="0"/>
              </a:rPr>
              <a:t>strengths</a:t>
            </a:r>
            <a:r>
              <a:rPr lang="en-US" sz="3900" dirty="0" smtClean="0">
                <a:solidFill>
                  <a:schemeClr val="bg2">
                    <a:lumMod val="50000"/>
                  </a:schemeClr>
                </a:solidFill>
                <a:latin typeface="+mn-lt"/>
                <a:cs typeface="Avenir Roman" charset="0"/>
              </a:rPr>
              <a:t> </a:t>
            </a:r>
          </a:p>
          <a:p>
            <a:pPr lvl="0">
              <a:lnSpc>
                <a:spcPct val="100000"/>
              </a:lnSpc>
              <a:buClr>
                <a:schemeClr val="accent1"/>
              </a:buClr>
              <a:buSzPct val="80000"/>
            </a:pPr>
            <a:r>
              <a:rPr lang="en-US" sz="3900" b="1" dirty="0" smtClean="0">
                <a:solidFill>
                  <a:schemeClr val="bg2">
                    <a:lumMod val="50000"/>
                  </a:schemeClr>
                </a:solidFill>
                <a:latin typeface="+mn-lt"/>
                <a:cs typeface="Avenir Roman" charset="0"/>
              </a:rPr>
              <a:t>Ensure</a:t>
            </a:r>
            <a:r>
              <a:rPr lang="en-US" sz="3900" dirty="0" smtClean="0">
                <a:solidFill>
                  <a:schemeClr val="bg2">
                    <a:lumMod val="50000"/>
                  </a:schemeClr>
                </a:solidFill>
                <a:latin typeface="+mn-lt"/>
                <a:cs typeface="Avenir Roman" charset="0"/>
              </a:rPr>
              <a:t> sufficient resources</a:t>
            </a:r>
          </a:p>
          <a:p>
            <a:pPr lvl="0">
              <a:lnSpc>
                <a:spcPct val="100000"/>
              </a:lnSpc>
              <a:buClr>
                <a:schemeClr val="accent1"/>
              </a:buClr>
              <a:buSzPct val="80000"/>
            </a:pPr>
            <a:r>
              <a:rPr lang="en-US" sz="3900" dirty="0" smtClean="0">
                <a:solidFill>
                  <a:schemeClr val="bg2">
                    <a:lumMod val="50000"/>
                  </a:schemeClr>
                </a:solidFill>
                <a:latin typeface="+mn-lt"/>
                <a:cs typeface="Avenir Roman" charset="0"/>
              </a:rPr>
              <a:t>Assess </a:t>
            </a:r>
            <a:r>
              <a:rPr lang="en-US" sz="3900" b="1" dirty="0" smtClean="0">
                <a:solidFill>
                  <a:schemeClr val="bg2">
                    <a:lumMod val="50000"/>
                  </a:schemeClr>
                </a:solidFill>
                <a:latin typeface="+mn-lt"/>
                <a:cs typeface="Avenir Roman" charset="0"/>
              </a:rPr>
              <a:t>employment</a:t>
            </a:r>
            <a:r>
              <a:rPr lang="en-US" sz="3900" dirty="0" smtClean="0">
                <a:solidFill>
                  <a:schemeClr val="bg2">
                    <a:lumMod val="50000"/>
                  </a:schemeClr>
                </a:solidFill>
                <a:latin typeface="+mn-lt"/>
                <a:cs typeface="Avenir Roman" charset="0"/>
              </a:rPr>
              <a:t> </a:t>
            </a:r>
            <a:r>
              <a:rPr lang="en-US" sz="3900" dirty="0">
                <a:solidFill>
                  <a:schemeClr val="bg2">
                    <a:lumMod val="50000"/>
                  </a:schemeClr>
                </a:solidFill>
                <a:latin typeface="+mn-lt"/>
                <a:cs typeface="Avenir Roman" charset="0"/>
              </a:rPr>
              <a:t>o</a:t>
            </a:r>
            <a:r>
              <a:rPr lang="en-US" sz="3900" dirty="0" smtClean="0">
                <a:solidFill>
                  <a:schemeClr val="bg2">
                    <a:lumMod val="50000"/>
                  </a:schemeClr>
                </a:solidFill>
                <a:latin typeface="+mn-lt"/>
                <a:cs typeface="Avenir Roman" charset="0"/>
              </a:rPr>
              <a:t>pportunities </a:t>
            </a:r>
          </a:p>
          <a:p>
            <a:pPr lvl="0">
              <a:lnSpc>
                <a:spcPct val="100000"/>
              </a:lnSpc>
              <a:buClr>
                <a:schemeClr val="accent1"/>
              </a:buClr>
              <a:buSzPct val="80000"/>
            </a:pPr>
            <a:r>
              <a:rPr lang="en-US" sz="3900" b="1" dirty="0" smtClean="0">
                <a:solidFill>
                  <a:schemeClr val="bg2">
                    <a:lumMod val="50000"/>
                  </a:schemeClr>
                </a:solidFill>
                <a:latin typeface="+mn-lt"/>
                <a:cs typeface="Avenir Roman" charset="0"/>
              </a:rPr>
              <a:t>Benchmark</a:t>
            </a:r>
            <a:r>
              <a:rPr lang="en-US" sz="3900" dirty="0" smtClean="0">
                <a:solidFill>
                  <a:schemeClr val="bg2">
                    <a:lumMod val="50000"/>
                  </a:schemeClr>
                </a:solidFill>
                <a:latin typeface="+mn-lt"/>
                <a:cs typeface="Avenir Roman" charset="0"/>
              </a:rPr>
              <a:t> with peers</a:t>
            </a:r>
            <a:endParaRPr lang="en-US" sz="3900" dirty="0">
              <a:solidFill>
                <a:schemeClr val="bg2">
                  <a:lumMod val="50000"/>
                </a:schemeClr>
              </a:solidFill>
              <a:latin typeface="Avenir Roman" charset="0"/>
              <a:cs typeface="Avenir Roman"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806824"/>
            <a:ext cx="4494022" cy="6094201"/>
          </a:xfrm>
          <a:prstGeom prst="rect">
            <a:avLst/>
          </a:prstGeom>
        </p:spPr>
      </p:pic>
    </p:spTree>
    <p:extLst>
      <p:ext uri="{BB962C8B-B14F-4D97-AF65-F5344CB8AC3E}">
        <p14:creationId xmlns:p14="http://schemas.microsoft.com/office/powerpoint/2010/main" val="2471744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 calcmode="lin" valueType="num">
                                      <p:cBhvr additive="base">
                                        <p:cTn id="3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6" end="6"/>
                                            </p:txEl>
                                          </p:spTgt>
                                        </p:tgtEl>
                                        <p:attrNameLst>
                                          <p:attrName>style.visibility</p:attrName>
                                        </p:attrNameLst>
                                      </p:cBhvr>
                                      <p:to>
                                        <p:strVal val="visible"/>
                                      </p:to>
                                    </p:set>
                                    <p:anim calcmode="lin" valueType="num">
                                      <p:cBhvr additive="base">
                                        <p:cTn id="43"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12192000" cy="6589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1"/>
          </p:nvPr>
        </p:nvSpPr>
        <p:spPr>
          <a:xfrm>
            <a:off x="0" y="158952"/>
            <a:ext cx="12061081" cy="231016"/>
          </a:xfrm>
        </p:spPr>
        <p:txBody>
          <a:bodyPr>
            <a:noAutofit/>
          </a:bodyPr>
          <a:lstStyle/>
          <a:p>
            <a:r>
              <a:rPr lang="en-US" sz="2400" spc="600" dirty="0" smtClean="0">
                <a:solidFill>
                  <a:schemeClr val="bg1"/>
                </a:solidFill>
                <a:effectLst>
                  <a:outerShdw blurRad="38100" dist="38100" dir="2700000" algn="tl">
                    <a:srgbClr val="000000">
                      <a:alpha val="43137"/>
                    </a:srgbClr>
                  </a:outerShdw>
                </a:effectLst>
              </a:rPr>
              <a:t>STRATEGIC PROCESS</a:t>
            </a:r>
            <a:endParaRPr lang="en-US" sz="2400" i="1" spc="600" dirty="0">
              <a:solidFill>
                <a:schemeClr val="bg1"/>
              </a:solidFill>
              <a:effectLst>
                <a:outerShdw blurRad="38100" dist="38100" dir="2700000" algn="tl">
                  <a:srgbClr val="000000">
                    <a:alpha val="43137"/>
                  </a:srgbClr>
                </a:outerShdw>
              </a:effectLst>
            </a:endParaRPr>
          </a:p>
        </p:txBody>
      </p:sp>
      <p:sp>
        <p:nvSpPr>
          <p:cNvPr id="9" name="Text Placeholder 8"/>
          <p:cNvSpPr>
            <a:spLocks noGrp="1"/>
          </p:cNvSpPr>
          <p:nvPr>
            <p:ph type="body" sz="quarter" idx="12"/>
          </p:nvPr>
        </p:nvSpPr>
        <p:spPr>
          <a:xfrm>
            <a:off x="4007223" y="3993773"/>
            <a:ext cx="7785847" cy="2474262"/>
          </a:xfrm>
        </p:spPr>
        <p:txBody>
          <a:bodyPr numCol="1">
            <a:normAutofit/>
          </a:bodyPr>
          <a:lstStyle/>
          <a:p>
            <a:pPr lvl="1">
              <a:buClr>
                <a:schemeClr val="accent1">
                  <a:lumMod val="75000"/>
                </a:schemeClr>
              </a:buClr>
              <a:buSzPct val="80000"/>
            </a:pPr>
            <a:r>
              <a:rPr lang="en-US" sz="4000" smtClean="0">
                <a:solidFill>
                  <a:schemeClr val="bg2">
                    <a:lumMod val="50000"/>
                  </a:schemeClr>
                </a:solidFill>
                <a:latin typeface="+mn-lt"/>
                <a:cs typeface="Avenir Roman" charset="0"/>
              </a:rPr>
              <a:t>New </a:t>
            </a:r>
            <a:r>
              <a:rPr lang="en-US" sz="4000" dirty="0">
                <a:solidFill>
                  <a:schemeClr val="bg2">
                    <a:lumMod val="50000"/>
                  </a:schemeClr>
                </a:solidFill>
                <a:latin typeface="+mn-lt"/>
                <a:cs typeface="Avenir Roman" charset="0"/>
              </a:rPr>
              <a:t>degree </a:t>
            </a:r>
            <a:r>
              <a:rPr lang="en-US" sz="4000" dirty="0" smtClean="0">
                <a:solidFill>
                  <a:schemeClr val="bg2">
                    <a:lumMod val="50000"/>
                  </a:schemeClr>
                </a:solidFill>
                <a:latin typeface="+mn-lt"/>
                <a:cs typeface="Avenir Roman" charset="0"/>
              </a:rPr>
              <a:t>programs</a:t>
            </a:r>
          </a:p>
          <a:p>
            <a:pPr lvl="1">
              <a:buClr>
                <a:schemeClr val="accent1">
                  <a:lumMod val="75000"/>
                </a:schemeClr>
              </a:buClr>
              <a:buSzPct val="80000"/>
            </a:pPr>
            <a:r>
              <a:rPr lang="en-US" sz="4000" dirty="0" smtClean="0">
                <a:solidFill>
                  <a:schemeClr val="bg2">
                    <a:lumMod val="50000"/>
                  </a:schemeClr>
                </a:solidFill>
                <a:latin typeface="+mn-lt"/>
                <a:cs typeface="Avenir Roman" charset="0"/>
              </a:rPr>
              <a:t>Expansion </a:t>
            </a:r>
            <a:r>
              <a:rPr lang="en-US" sz="4000" dirty="0">
                <a:solidFill>
                  <a:schemeClr val="bg2">
                    <a:lumMod val="50000"/>
                  </a:schemeClr>
                </a:solidFill>
                <a:latin typeface="+mn-lt"/>
                <a:cs typeface="Avenir Roman" charset="0"/>
              </a:rPr>
              <a:t>of existing </a:t>
            </a:r>
            <a:r>
              <a:rPr lang="en-US" sz="4000" dirty="0" smtClean="0">
                <a:solidFill>
                  <a:schemeClr val="bg2">
                    <a:lumMod val="50000"/>
                  </a:schemeClr>
                </a:solidFill>
                <a:latin typeface="+mn-lt"/>
                <a:cs typeface="Avenir Roman" charset="0"/>
              </a:rPr>
              <a:t>programs</a:t>
            </a:r>
          </a:p>
          <a:p>
            <a:pPr lvl="1">
              <a:buClr>
                <a:schemeClr val="accent1">
                  <a:lumMod val="75000"/>
                </a:schemeClr>
              </a:buClr>
              <a:buSzPct val="80000"/>
            </a:pPr>
            <a:r>
              <a:rPr lang="en-US" sz="4000" dirty="0">
                <a:solidFill>
                  <a:schemeClr val="bg2">
                    <a:lumMod val="50000"/>
                  </a:schemeClr>
                </a:solidFill>
                <a:latin typeface="+mn-lt"/>
                <a:cs typeface="Avenir Roman" charset="0"/>
              </a:rPr>
              <a:t>A</a:t>
            </a:r>
            <a:r>
              <a:rPr lang="en-US" sz="4000" dirty="0" smtClean="0">
                <a:solidFill>
                  <a:schemeClr val="bg2">
                    <a:lumMod val="50000"/>
                  </a:schemeClr>
                </a:solidFill>
                <a:latin typeface="+mn-lt"/>
                <a:cs typeface="Avenir Roman" charset="0"/>
              </a:rPr>
              <a:t>ddition </a:t>
            </a:r>
            <a:r>
              <a:rPr lang="en-US" sz="4000" dirty="0">
                <a:solidFill>
                  <a:schemeClr val="bg2">
                    <a:lumMod val="50000"/>
                  </a:schemeClr>
                </a:solidFill>
                <a:latin typeface="+mn-lt"/>
                <a:cs typeface="Avenir Roman" charset="0"/>
              </a:rPr>
              <a:t>of program </a:t>
            </a:r>
            <a:r>
              <a:rPr lang="en-US" sz="4000" dirty="0" smtClean="0">
                <a:solidFill>
                  <a:schemeClr val="bg2">
                    <a:lumMod val="50000"/>
                  </a:schemeClr>
                </a:solidFill>
                <a:latin typeface="+mn-lt"/>
                <a:cs typeface="Avenir Roman" charset="0"/>
              </a:rPr>
              <a:t>offerings</a:t>
            </a:r>
            <a:endParaRPr lang="en-US" sz="4000" dirty="0">
              <a:solidFill>
                <a:schemeClr val="bg2">
                  <a:lumMod val="50000"/>
                </a:schemeClr>
              </a:solidFill>
              <a:latin typeface="+mn-lt"/>
              <a:cs typeface="Avenir Roman" charset="0"/>
            </a:endParaRPr>
          </a:p>
          <a:p>
            <a:endParaRPr lang="en-US" dirty="0">
              <a:latin typeface="Avenir Roman" charset="0"/>
              <a:cs typeface="Avenir Roman"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658907"/>
            <a:ext cx="12207688" cy="3065927"/>
          </a:xfrm>
          <a:prstGeom prst="rect">
            <a:avLst/>
          </a:prstGeom>
        </p:spPr>
      </p:pic>
      <p:sp>
        <p:nvSpPr>
          <p:cNvPr id="5" name="TextBox 4"/>
          <p:cNvSpPr txBox="1"/>
          <p:nvPr/>
        </p:nvSpPr>
        <p:spPr>
          <a:xfrm>
            <a:off x="255494" y="4076742"/>
            <a:ext cx="4007224" cy="2308324"/>
          </a:xfrm>
          <a:prstGeom prst="rect">
            <a:avLst/>
          </a:prstGeom>
          <a:noFill/>
        </p:spPr>
        <p:txBody>
          <a:bodyPr wrap="square" rtlCol="0">
            <a:spAutoFit/>
          </a:bodyPr>
          <a:lstStyle/>
          <a:p>
            <a:pPr algn="r"/>
            <a:r>
              <a:rPr lang="en-US" sz="4800" b="1" dirty="0">
                <a:solidFill>
                  <a:schemeClr val="accent1"/>
                </a:solidFill>
                <a:cs typeface="Avenir Roman" charset="0"/>
              </a:rPr>
              <a:t>STRATEGIES </a:t>
            </a:r>
          </a:p>
          <a:p>
            <a:pPr algn="r"/>
            <a:r>
              <a:rPr lang="en-US" sz="4800" b="1" dirty="0">
                <a:solidFill>
                  <a:schemeClr val="accent1"/>
                </a:solidFill>
                <a:cs typeface="Avenir Roman" charset="0"/>
              </a:rPr>
              <a:t>FOR </a:t>
            </a:r>
            <a:r>
              <a:rPr lang="en-US" sz="4800" b="1" dirty="0" smtClean="0">
                <a:solidFill>
                  <a:schemeClr val="accent1"/>
                </a:solidFill>
                <a:cs typeface="Avenir Roman" charset="0"/>
              </a:rPr>
              <a:t>GROWTH</a:t>
            </a:r>
            <a:endParaRPr lang="en-US" sz="4800" b="1" dirty="0">
              <a:solidFill>
                <a:schemeClr val="accent1"/>
              </a:solidFill>
              <a:cs typeface="Avenir Roman" charset="0"/>
            </a:endParaRPr>
          </a:p>
          <a:p>
            <a:endParaRPr lang="en-US" sz="4800" dirty="0"/>
          </a:p>
        </p:txBody>
      </p:sp>
    </p:spTree>
    <p:extLst>
      <p:ext uri="{BB962C8B-B14F-4D97-AF65-F5344CB8AC3E}">
        <p14:creationId xmlns:p14="http://schemas.microsoft.com/office/powerpoint/2010/main" val="21408215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619"/>
            <a:ext cx="12192000" cy="1087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1"/>
          </p:nvPr>
        </p:nvSpPr>
        <p:spPr>
          <a:xfrm>
            <a:off x="0" y="228202"/>
            <a:ext cx="12192000" cy="715109"/>
          </a:xfrm>
        </p:spPr>
        <p:txBody>
          <a:bodyPr>
            <a:noAutofit/>
          </a:bodyPr>
          <a:lstStyle/>
          <a:p>
            <a:r>
              <a:rPr lang="en-US" sz="3200" b="0" dirty="0" smtClean="0">
                <a:solidFill>
                  <a:schemeClr val="bg1"/>
                </a:solidFill>
                <a:effectLst>
                  <a:outerShdw blurRad="38100" dist="38100" dir="2700000" algn="tl">
                    <a:srgbClr val="000000">
                      <a:alpha val="43137"/>
                    </a:srgbClr>
                  </a:outerShdw>
                </a:effectLst>
              </a:rPr>
              <a:t>GROWTH STRATEGY: </a:t>
            </a:r>
            <a:r>
              <a:rPr lang="en-US" sz="4000" dirty="0" smtClean="0">
                <a:solidFill>
                  <a:schemeClr val="bg1"/>
                </a:solidFill>
                <a:effectLst>
                  <a:outerShdw blurRad="38100" dist="38100" dir="2700000" algn="tl">
                    <a:srgbClr val="000000">
                      <a:alpha val="43137"/>
                    </a:srgbClr>
                  </a:outerShdw>
                </a:effectLst>
              </a:rPr>
              <a:t>URBANA</a:t>
            </a:r>
            <a:endParaRPr lang="en-US" sz="4000" i="1" dirty="0">
              <a:solidFill>
                <a:schemeClr val="bg1"/>
              </a:solidFill>
              <a:effectLst>
                <a:outerShdw blurRad="38100" dist="38100" dir="2700000" algn="tl">
                  <a:srgbClr val="000000">
                    <a:alpha val="43137"/>
                  </a:srgbClr>
                </a:outerShdw>
              </a:effectLst>
            </a:endParaRPr>
          </a:p>
        </p:txBody>
      </p:sp>
      <p:sp>
        <p:nvSpPr>
          <p:cNvPr id="9" name="Text Placeholder 8"/>
          <p:cNvSpPr>
            <a:spLocks noGrp="1"/>
          </p:cNvSpPr>
          <p:nvPr>
            <p:ph type="body" sz="quarter" idx="12"/>
          </p:nvPr>
        </p:nvSpPr>
        <p:spPr>
          <a:xfrm>
            <a:off x="618565" y="4303057"/>
            <a:ext cx="11022921" cy="2747374"/>
          </a:xfrm>
        </p:spPr>
        <p:txBody>
          <a:bodyPr>
            <a:normAutofit/>
          </a:bodyPr>
          <a:lstStyle/>
          <a:p>
            <a:pPr marL="457200" lvl="1" indent="0">
              <a:lnSpc>
                <a:spcPct val="80000"/>
              </a:lnSpc>
              <a:buNone/>
            </a:pPr>
            <a:endParaRPr lang="en-US" dirty="0">
              <a:latin typeface="+mn-lt"/>
              <a:cs typeface="Avenir Roman" charset="0"/>
            </a:endParaRPr>
          </a:p>
          <a:p>
            <a:pPr marL="0" lvl="0" indent="0" algn="ctr">
              <a:buNone/>
            </a:pPr>
            <a:r>
              <a:rPr lang="en-US" sz="4000" dirty="0">
                <a:solidFill>
                  <a:schemeClr val="bg2">
                    <a:lumMod val="50000"/>
                  </a:schemeClr>
                </a:solidFill>
                <a:latin typeface="+mn-lt"/>
                <a:cs typeface="Avenir Roman" charset="0"/>
              </a:rPr>
              <a:t>F</a:t>
            </a:r>
            <a:r>
              <a:rPr lang="en-US" sz="4000" dirty="0" smtClean="0">
                <a:solidFill>
                  <a:schemeClr val="bg2">
                    <a:lumMod val="50000"/>
                  </a:schemeClr>
                </a:solidFill>
                <a:latin typeface="+mn-lt"/>
                <a:cs typeface="Avenir Roman" charset="0"/>
              </a:rPr>
              <a:t>ocuses </a:t>
            </a:r>
            <a:r>
              <a:rPr lang="en-US" sz="4000" dirty="0">
                <a:solidFill>
                  <a:schemeClr val="bg2">
                    <a:lumMod val="50000"/>
                  </a:schemeClr>
                </a:solidFill>
                <a:latin typeface="+mn-lt"/>
                <a:cs typeface="Avenir Roman" charset="0"/>
              </a:rPr>
              <a:t>on </a:t>
            </a:r>
            <a:r>
              <a:rPr lang="en-US" sz="4000" b="1" dirty="0">
                <a:solidFill>
                  <a:schemeClr val="bg2">
                    <a:lumMod val="50000"/>
                  </a:schemeClr>
                </a:solidFill>
                <a:latin typeface="+mn-lt"/>
                <a:cs typeface="Avenir Roman" charset="0"/>
              </a:rPr>
              <a:t>graduate</a:t>
            </a:r>
            <a:r>
              <a:rPr lang="en-US" sz="4000" dirty="0">
                <a:solidFill>
                  <a:schemeClr val="bg2">
                    <a:lumMod val="50000"/>
                  </a:schemeClr>
                </a:solidFill>
                <a:latin typeface="+mn-lt"/>
                <a:cs typeface="Avenir Roman" charset="0"/>
              </a:rPr>
              <a:t> and </a:t>
            </a:r>
            <a:r>
              <a:rPr lang="en-US" sz="4000" b="1" dirty="0">
                <a:solidFill>
                  <a:schemeClr val="bg2">
                    <a:lumMod val="50000"/>
                  </a:schemeClr>
                </a:solidFill>
                <a:latin typeface="+mn-lt"/>
                <a:cs typeface="Avenir Roman" charset="0"/>
              </a:rPr>
              <a:t>professional programs</a:t>
            </a:r>
            <a:r>
              <a:rPr lang="en-US" sz="4000" dirty="0">
                <a:solidFill>
                  <a:schemeClr val="bg2">
                    <a:lumMod val="50000"/>
                  </a:schemeClr>
                </a:solidFill>
                <a:latin typeface="+mn-lt"/>
                <a:cs typeface="Avenir Roman" charset="0"/>
              </a:rPr>
              <a:t>, with an emphasis on </a:t>
            </a:r>
            <a:r>
              <a:rPr lang="en-US" sz="4000" b="1" dirty="0">
                <a:solidFill>
                  <a:schemeClr val="bg2">
                    <a:lumMod val="50000"/>
                  </a:schemeClr>
                </a:solidFill>
                <a:latin typeface="+mn-lt"/>
                <a:cs typeface="Avenir Roman" charset="0"/>
              </a:rPr>
              <a:t>online programs  </a:t>
            </a:r>
            <a:endParaRPr lang="en-US" sz="4000" b="1" dirty="0" smtClean="0">
              <a:solidFill>
                <a:schemeClr val="bg2">
                  <a:lumMod val="50000"/>
                </a:schemeClr>
              </a:solidFill>
              <a:latin typeface="+mn-lt"/>
              <a:cs typeface="Avenir Roman" charset="0"/>
            </a:endParaRPr>
          </a:p>
          <a:p>
            <a:pPr lvl="0"/>
            <a:endParaRPr lang="en-US" sz="4000" dirty="0">
              <a:latin typeface="+mn-lt"/>
              <a:cs typeface="Avenir Roman" charset="0"/>
            </a:endParaRPr>
          </a:p>
          <a:p>
            <a:pPr marL="0" indent="0">
              <a:buNone/>
            </a:pPr>
            <a:endParaRPr lang="en-US" dirty="0">
              <a:latin typeface="Avenir Roman" charset="0"/>
              <a:cs typeface="Avenir Roman"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089212"/>
            <a:ext cx="12192000" cy="3428998"/>
          </a:xfrm>
          <a:prstGeom prst="rect">
            <a:avLst/>
          </a:prstGeom>
        </p:spPr>
      </p:pic>
    </p:spTree>
    <p:extLst>
      <p:ext uri="{BB962C8B-B14F-4D97-AF65-F5344CB8AC3E}">
        <p14:creationId xmlns:p14="http://schemas.microsoft.com/office/powerpoint/2010/main" val="3244085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126796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1"/>
          </p:nvPr>
        </p:nvSpPr>
        <p:spPr>
          <a:xfrm>
            <a:off x="0" y="182299"/>
            <a:ext cx="12192000" cy="768897"/>
          </a:xfrm>
        </p:spPr>
        <p:txBody>
          <a:bodyPr>
            <a:noAutofit/>
          </a:bodyPr>
          <a:lstStyle/>
          <a:p>
            <a:r>
              <a:rPr lang="en-US" sz="3200" b="0" dirty="0" smtClean="0">
                <a:solidFill>
                  <a:schemeClr val="bg1"/>
                </a:solidFill>
                <a:effectLst>
                  <a:outerShdw blurRad="38100" dist="38100" dir="2700000" algn="tl">
                    <a:srgbClr val="000000">
                      <a:alpha val="43137"/>
                    </a:srgbClr>
                  </a:outerShdw>
                </a:effectLst>
              </a:rPr>
              <a:t>GROWTH STRATEGY: </a:t>
            </a:r>
            <a:r>
              <a:rPr lang="en-US" sz="4000" dirty="0" smtClean="0">
                <a:solidFill>
                  <a:schemeClr val="bg1"/>
                </a:solidFill>
                <a:effectLst>
                  <a:outerShdw blurRad="38100" dist="38100" dir="2700000" algn="tl">
                    <a:srgbClr val="000000">
                      <a:alpha val="43137"/>
                    </a:srgbClr>
                  </a:outerShdw>
                </a:effectLst>
              </a:rPr>
              <a:t>CHICAGO</a:t>
            </a:r>
            <a:endParaRPr lang="en-US" sz="4000" i="1" dirty="0">
              <a:solidFill>
                <a:schemeClr val="bg1"/>
              </a:solidFill>
              <a:effectLst>
                <a:outerShdw blurRad="38100" dist="38100" dir="2700000" algn="tl">
                  <a:srgbClr val="000000">
                    <a:alpha val="43137"/>
                  </a:srgbClr>
                </a:outerShdw>
              </a:effectLst>
            </a:endParaRPr>
          </a:p>
        </p:txBody>
      </p:sp>
      <p:sp>
        <p:nvSpPr>
          <p:cNvPr id="9" name="Text Placeholder 8"/>
          <p:cNvSpPr>
            <a:spLocks noGrp="1"/>
          </p:cNvSpPr>
          <p:nvPr>
            <p:ph type="body" sz="quarter" idx="12"/>
          </p:nvPr>
        </p:nvSpPr>
        <p:spPr>
          <a:xfrm>
            <a:off x="537882" y="4303059"/>
            <a:ext cx="11241742" cy="2333477"/>
          </a:xfrm>
        </p:spPr>
        <p:txBody>
          <a:bodyPr>
            <a:normAutofit/>
          </a:bodyPr>
          <a:lstStyle/>
          <a:p>
            <a:pPr lvl="0">
              <a:buClr>
                <a:schemeClr val="accent1"/>
              </a:buClr>
              <a:buSzPct val="80000"/>
            </a:pPr>
            <a:r>
              <a:rPr lang="en-US" sz="3600" dirty="0" smtClean="0">
                <a:solidFill>
                  <a:schemeClr val="bg2">
                    <a:lumMod val="50000"/>
                  </a:schemeClr>
                </a:solidFill>
                <a:latin typeface="+mn-lt"/>
                <a:cs typeface="Avenir Roman" charset="0"/>
              </a:rPr>
              <a:t>Majority of growth is planned in </a:t>
            </a:r>
            <a:r>
              <a:rPr lang="en-US" sz="3600" b="1" dirty="0" smtClean="0">
                <a:solidFill>
                  <a:schemeClr val="bg2">
                    <a:lumMod val="50000"/>
                  </a:schemeClr>
                </a:solidFill>
                <a:latin typeface="+mn-lt"/>
                <a:cs typeface="Avenir Roman" charset="0"/>
              </a:rPr>
              <a:t>undergraduate programs</a:t>
            </a:r>
            <a:endParaRPr lang="en-US" sz="3600" b="1" dirty="0">
              <a:solidFill>
                <a:schemeClr val="bg2">
                  <a:lumMod val="50000"/>
                </a:schemeClr>
              </a:solidFill>
              <a:latin typeface="+mn-lt"/>
              <a:cs typeface="Avenir Roman" charset="0"/>
            </a:endParaRPr>
          </a:p>
          <a:p>
            <a:pPr lvl="0">
              <a:buClr>
                <a:schemeClr val="accent1"/>
              </a:buClr>
              <a:buSzPct val="80000"/>
            </a:pPr>
            <a:r>
              <a:rPr lang="en-US" sz="3600" b="1" dirty="0" smtClean="0">
                <a:solidFill>
                  <a:schemeClr val="bg2">
                    <a:lumMod val="50000"/>
                  </a:schemeClr>
                </a:solidFill>
                <a:latin typeface="+mn-lt"/>
                <a:cs typeface="Avenir Roman" charset="0"/>
              </a:rPr>
              <a:t>Increase</a:t>
            </a:r>
            <a:r>
              <a:rPr lang="en-US" sz="3600" dirty="0" smtClean="0">
                <a:solidFill>
                  <a:schemeClr val="bg2">
                    <a:lumMod val="50000"/>
                  </a:schemeClr>
                </a:solidFill>
                <a:latin typeface="+mn-lt"/>
                <a:cs typeface="Avenir Roman" charset="0"/>
              </a:rPr>
              <a:t> existing programs, </a:t>
            </a:r>
            <a:r>
              <a:rPr lang="en-US" sz="3600" b="1" dirty="0" smtClean="0">
                <a:solidFill>
                  <a:schemeClr val="bg2">
                    <a:lumMod val="50000"/>
                  </a:schemeClr>
                </a:solidFill>
                <a:latin typeface="+mn-lt"/>
                <a:cs typeface="Avenir Roman" charset="0"/>
              </a:rPr>
              <a:t>expand</a:t>
            </a:r>
            <a:r>
              <a:rPr lang="en-US" sz="3600" dirty="0" smtClean="0">
                <a:solidFill>
                  <a:schemeClr val="bg2">
                    <a:lumMod val="50000"/>
                  </a:schemeClr>
                </a:solidFill>
                <a:latin typeface="+mn-lt"/>
                <a:cs typeface="Avenir Roman" charset="0"/>
              </a:rPr>
              <a:t> 18 programs, and </a:t>
            </a:r>
            <a:r>
              <a:rPr lang="en-US" sz="3600" b="1" dirty="0" smtClean="0">
                <a:solidFill>
                  <a:schemeClr val="bg2">
                    <a:lumMod val="50000"/>
                  </a:schemeClr>
                </a:solidFill>
                <a:latin typeface="+mn-lt"/>
                <a:cs typeface="Avenir Roman" charset="0"/>
              </a:rPr>
              <a:t>invest</a:t>
            </a:r>
            <a:r>
              <a:rPr lang="en-US" sz="3600" dirty="0" smtClean="0">
                <a:solidFill>
                  <a:schemeClr val="bg2">
                    <a:lumMod val="50000"/>
                  </a:schemeClr>
                </a:solidFill>
                <a:latin typeface="+mn-lt"/>
                <a:cs typeface="Avenir Roman" charset="0"/>
              </a:rPr>
              <a:t> in five new programs</a:t>
            </a:r>
          </a:p>
          <a:p>
            <a:endParaRPr lang="en-US" dirty="0">
              <a:latin typeface="Avenir Roman" charset="0"/>
              <a:cs typeface="Avenir Roman"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018431"/>
            <a:ext cx="12192000" cy="3035092"/>
          </a:xfrm>
          <a:prstGeom prst="rect">
            <a:avLst/>
          </a:prstGeom>
        </p:spPr>
      </p:pic>
    </p:spTree>
    <p:extLst>
      <p:ext uri="{BB962C8B-B14F-4D97-AF65-F5344CB8AC3E}">
        <p14:creationId xmlns:p14="http://schemas.microsoft.com/office/powerpoint/2010/main" val="24740086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 y="0"/>
            <a:ext cx="12192000" cy="98405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1"/>
          </p:nvPr>
        </p:nvSpPr>
        <p:spPr>
          <a:xfrm>
            <a:off x="0" y="189946"/>
            <a:ext cx="12061081" cy="1556485"/>
          </a:xfrm>
        </p:spPr>
        <p:txBody>
          <a:bodyPr>
            <a:noAutofit/>
          </a:bodyPr>
          <a:lstStyle/>
          <a:p>
            <a:r>
              <a:rPr lang="en-US" sz="3200" b="0" dirty="0" smtClean="0">
                <a:solidFill>
                  <a:schemeClr val="bg1"/>
                </a:solidFill>
                <a:effectLst>
                  <a:outerShdw blurRad="38100" dist="38100" dir="2700000" algn="tl">
                    <a:srgbClr val="000000">
                      <a:alpha val="43137"/>
                    </a:srgbClr>
                  </a:outerShdw>
                </a:effectLst>
              </a:rPr>
              <a:t>GROWTH STRATEGY: </a:t>
            </a:r>
            <a:r>
              <a:rPr lang="en-US" sz="4000" dirty="0" smtClean="0">
                <a:solidFill>
                  <a:schemeClr val="bg1"/>
                </a:solidFill>
                <a:effectLst>
                  <a:outerShdw blurRad="38100" dist="38100" dir="2700000" algn="tl">
                    <a:srgbClr val="000000">
                      <a:alpha val="43137"/>
                    </a:srgbClr>
                  </a:outerShdw>
                </a:effectLst>
              </a:rPr>
              <a:t>SPRINGFIELD</a:t>
            </a:r>
            <a:endParaRPr lang="en-US" sz="4000" i="1"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75" t="43864" r="-375" b="19167"/>
          <a:stretch/>
        </p:blipFill>
        <p:spPr>
          <a:xfrm>
            <a:off x="11430" y="982980"/>
            <a:ext cx="12226290" cy="2983230"/>
          </a:xfrm>
          <a:prstGeom prst="rect">
            <a:avLst/>
          </a:prstGeom>
        </p:spPr>
      </p:pic>
      <p:sp>
        <p:nvSpPr>
          <p:cNvPr id="9" name="Text Placeholder 8"/>
          <p:cNvSpPr>
            <a:spLocks noGrp="1"/>
          </p:cNvSpPr>
          <p:nvPr>
            <p:ph type="body" sz="quarter" idx="12"/>
          </p:nvPr>
        </p:nvSpPr>
        <p:spPr>
          <a:xfrm>
            <a:off x="870844" y="4370293"/>
            <a:ext cx="11190237" cy="1872611"/>
          </a:xfrm>
        </p:spPr>
        <p:txBody>
          <a:bodyPr>
            <a:normAutofit lnSpcReduction="10000"/>
          </a:bodyPr>
          <a:lstStyle/>
          <a:p>
            <a:pPr lvl="0">
              <a:lnSpc>
                <a:spcPct val="100000"/>
              </a:lnSpc>
              <a:spcBef>
                <a:spcPts val="500"/>
              </a:spcBef>
              <a:buClr>
                <a:schemeClr val="accent1"/>
              </a:buClr>
              <a:buSzPct val="80000"/>
            </a:pPr>
            <a:r>
              <a:rPr lang="en-US" sz="4000" dirty="0" smtClean="0">
                <a:solidFill>
                  <a:schemeClr val="bg2">
                    <a:lumMod val="50000"/>
                  </a:schemeClr>
                </a:solidFill>
                <a:latin typeface="+mn-lt"/>
                <a:cs typeface="Avenir Roman" charset="0"/>
              </a:rPr>
              <a:t>Increase </a:t>
            </a:r>
            <a:r>
              <a:rPr lang="en-US" sz="4000" dirty="0">
                <a:solidFill>
                  <a:schemeClr val="bg2">
                    <a:lumMod val="50000"/>
                  </a:schemeClr>
                </a:solidFill>
                <a:latin typeface="+mn-lt"/>
                <a:cs typeface="Avenir Roman" charset="0"/>
              </a:rPr>
              <a:t>the </a:t>
            </a:r>
            <a:r>
              <a:rPr lang="en-US" sz="4000" b="1" dirty="0">
                <a:solidFill>
                  <a:schemeClr val="bg2">
                    <a:lumMod val="50000"/>
                  </a:schemeClr>
                </a:solidFill>
                <a:latin typeface="+mn-lt"/>
                <a:cs typeface="Avenir Roman" charset="0"/>
              </a:rPr>
              <a:t>number</a:t>
            </a:r>
            <a:r>
              <a:rPr lang="en-US" sz="4000" dirty="0">
                <a:solidFill>
                  <a:schemeClr val="bg2">
                    <a:lumMod val="50000"/>
                  </a:schemeClr>
                </a:solidFill>
                <a:latin typeface="+mn-lt"/>
                <a:cs typeface="Avenir Roman" charset="0"/>
              </a:rPr>
              <a:t> of degree programs </a:t>
            </a:r>
            <a:r>
              <a:rPr lang="en-US" sz="4000" dirty="0" smtClean="0">
                <a:solidFill>
                  <a:schemeClr val="bg2">
                    <a:lumMod val="50000"/>
                  </a:schemeClr>
                </a:solidFill>
                <a:latin typeface="+mn-lt"/>
                <a:cs typeface="Avenir Roman" charset="0"/>
              </a:rPr>
              <a:t>offered</a:t>
            </a:r>
          </a:p>
          <a:p>
            <a:pPr lvl="0">
              <a:lnSpc>
                <a:spcPct val="100000"/>
              </a:lnSpc>
              <a:spcBef>
                <a:spcPts val="500"/>
              </a:spcBef>
              <a:buClr>
                <a:schemeClr val="accent1"/>
              </a:buClr>
              <a:buSzPct val="80000"/>
            </a:pPr>
            <a:r>
              <a:rPr lang="en-US" sz="4000" dirty="0" smtClean="0">
                <a:solidFill>
                  <a:schemeClr val="bg2">
                    <a:lumMod val="50000"/>
                  </a:schemeClr>
                </a:solidFill>
                <a:latin typeface="+mn-lt"/>
                <a:cs typeface="Avenir Roman" charset="0"/>
              </a:rPr>
              <a:t>Increase </a:t>
            </a:r>
            <a:r>
              <a:rPr lang="en-US" sz="4000" b="1" dirty="0">
                <a:solidFill>
                  <a:schemeClr val="bg2">
                    <a:lumMod val="50000"/>
                  </a:schemeClr>
                </a:solidFill>
                <a:latin typeface="+mn-lt"/>
                <a:cs typeface="Avenir Roman" charset="0"/>
              </a:rPr>
              <a:t>recruiting efforts </a:t>
            </a:r>
            <a:r>
              <a:rPr lang="en-US" sz="4000" dirty="0">
                <a:solidFill>
                  <a:schemeClr val="bg2">
                    <a:lumMod val="50000"/>
                  </a:schemeClr>
                </a:solidFill>
                <a:latin typeface="+mn-lt"/>
                <a:cs typeface="Avenir Roman" charset="0"/>
              </a:rPr>
              <a:t>in downstate </a:t>
            </a:r>
            <a:r>
              <a:rPr lang="en-US" sz="4000" dirty="0" smtClean="0">
                <a:solidFill>
                  <a:schemeClr val="bg2">
                    <a:lumMod val="50000"/>
                  </a:schemeClr>
                </a:solidFill>
                <a:latin typeface="+mn-lt"/>
                <a:cs typeface="Avenir Roman" charset="0"/>
              </a:rPr>
              <a:t>Illinois</a:t>
            </a:r>
          </a:p>
          <a:p>
            <a:pPr lvl="0">
              <a:lnSpc>
                <a:spcPct val="100000"/>
              </a:lnSpc>
              <a:spcBef>
                <a:spcPts val="500"/>
              </a:spcBef>
              <a:buClr>
                <a:schemeClr val="accent1"/>
              </a:buClr>
              <a:buSzPct val="80000"/>
            </a:pPr>
            <a:r>
              <a:rPr lang="en-US" sz="4000" dirty="0" smtClean="0">
                <a:solidFill>
                  <a:schemeClr val="bg2">
                    <a:lumMod val="50000"/>
                  </a:schemeClr>
                </a:solidFill>
                <a:latin typeface="+mn-lt"/>
                <a:cs typeface="Avenir Roman" charset="0"/>
              </a:rPr>
              <a:t>Expand </a:t>
            </a:r>
            <a:r>
              <a:rPr lang="en-US" sz="4000" b="1" dirty="0">
                <a:solidFill>
                  <a:schemeClr val="bg2">
                    <a:lumMod val="50000"/>
                  </a:schemeClr>
                </a:solidFill>
                <a:latin typeface="+mn-lt"/>
                <a:cs typeface="Avenir Roman" charset="0"/>
              </a:rPr>
              <a:t>online</a:t>
            </a:r>
            <a:r>
              <a:rPr lang="en-US" sz="4000" dirty="0">
                <a:solidFill>
                  <a:schemeClr val="bg2">
                    <a:lumMod val="50000"/>
                  </a:schemeClr>
                </a:solidFill>
                <a:latin typeface="+mn-lt"/>
                <a:cs typeface="Avenir Roman" charset="0"/>
              </a:rPr>
              <a:t> offerings</a:t>
            </a:r>
          </a:p>
          <a:p>
            <a:endParaRPr lang="en-US" dirty="0">
              <a:latin typeface="Avenir Roman" charset="0"/>
              <a:cs typeface="Avenir Roman" charset="0"/>
            </a:endParaRPr>
          </a:p>
        </p:txBody>
      </p:sp>
    </p:spTree>
    <p:extLst>
      <p:ext uri="{BB962C8B-B14F-4D97-AF65-F5344CB8AC3E}">
        <p14:creationId xmlns:p14="http://schemas.microsoft.com/office/powerpoint/2010/main" val="33705139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883"/>
            <a:ext cx="12192000" cy="8634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1"/>
          </p:nvPr>
        </p:nvSpPr>
        <p:spPr>
          <a:xfrm>
            <a:off x="0" y="256700"/>
            <a:ext cx="12061081" cy="699991"/>
          </a:xfrm>
        </p:spPr>
        <p:txBody>
          <a:bodyPr>
            <a:noAutofit/>
          </a:bodyPr>
          <a:lstStyle/>
          <a:p>
            <a:r>
              <a:rPr lang="en-US" sz="2400" spc="600" dirty="0" smtClean="0">
                <a:solidFill>
                  <a:schemeClr val="bg1"/>
                </a:solidFill>
                <a:effectLst>
                  <a:outerShdw blurRad="38100" dist="38100" dir="2700000" algn="tl">
                    <a:srgbClr val="000000">
                      <a:alpha val="43137"/>
                    </a:srgbClr>
                  </a:outerShdw>
                </a:effectLst>
              </a:rPr>
              <a:t>ENROLLMENT PROJECTIONS</a:t>
            </a:r>
            <a:endParaRPr lang="en-US" sz="2400" i="1" spc="600" dirty="0">
              <a:solidFill>
                <a:schemeClr val="bg1"/>
              </a:solidFill>
              <a:effectLst>
                <a:outerShdw blurRad="38100" dist="38100" dir="2700000" algn="tl">
                  <a:srgbClr val="000000">
                    <a:alpha val="43137"/>
                  </a:srgbClr>
                </a:outerShdw>
              </a:effectLst>
            </a:endParaRPr>
          </a:p>
        </p:txBody>
      </p:sp>
      <p:graphicFrame>
        <p:nvGraphicFramePr>
          <p:cNvPr id="11" name="Chart 10"/>
          <p:cNvGraphicFramePr>
            <a:graphicFrameLocks/>
          </p:cNvGraphicFramePr>
          <p:nvPr>
            <p:extLst>
              <p:ext uri="{D42A27DB-BD31-4B8C-83A1-F6EECF244321}">
                <p14:modId xmlns:p14="http://schemas.microsoft.com/office/powerpoint/2010/main" val="3266079603"/>
              </p:ext>
            </p:extLst>
          </p:nvPr>
        </p:nvGraphicFramePr>
        <p:xfrm>
          <a:off x="997671" y="1444718"/>
          <a:ext cx="9515789" cy="44435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4403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119069"/>
            <a:ext cx="7702374" cy="5121711"/>
          </a:xfrm>
          <a:prstGeom prst="rect">
            <a:avLst/>
          </a:prstGeom>
        </p:spPr>
      </p:pic>
      <p:sp>
        <p:nvSpPr>
          <p:cNvPr id="3" name="Rectangle 2"/>
          <p:cNvSpPr/>
          <p:nvPr/>
        </p:nvSpPr>
        <p:spPr>
          <a:xfrm>
            <a:off x="0" y="0"/>
            <a:ext cx="12192000" cy="8740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1"/>
          </p:nvPr>
        </p:nvSpPr>
        <p:spPr>
          <a:xfrm>
            <a:off x="0" y="245010"/>
            <a:ext cx="12061081" cy="768897"/>
          </a:xfrm>
        </p:spPr>
        <p:txBody>
          <a:bodyPr>
            <a:noAutofit/>
          </a:bodyPr>
          <a:lstStyle/>
          <a:p>
            <a:r>
              <a:rPr lang="en-US" sz="2400" spc="600" dirty="0" smtClean="0">
                <a:solidFill>
                  <a:schemeClr val="bg1"/>
                </a:solidFill>
                <a:effectLst>
                  <a:outerShdw blurRad="38100" dist="38100" dir="2700000" algn="tl">
                    <a:srgbClr val="000000">
                      <a:alpha val="43137"/>
                    </a:srgbClr>
                  </a:outerShdw>
                </a:effectLst>
              </a:rPr>
              <a:t>SYSTEM-WIDE PLAN</a:t>
            </a:r>
            <a:endParaRPr lang="en-US" sz="2400" i="1" spc="600" dirty="0">
              <a:solidFill>
                <a:schemeClr val="bg1"/>
              </a:solidFill>
              <a:effectLst>
                <a:outerShdw blurRad="38100" dist="38100" dir="2700000" algn="tl">
                  <a:srgbClr val="000000">
                    <a:alpha val="43137"/>
                  </a:srgbClr>
                </a:outerShdw>
              </a:effectLst>
            </a:endParaRPr>
          </a:p>
        </p:txBody>
      </p:sp>
      <p:sp>
        <p:nvSpPr>
          <p:cNvPr id="9" name="Text Placeholder 8"/>
          <p:cNvSpPr>
            <a:spLocks noGrp="1"/>
          </p:cNvSpPr>
          <p:nvPr>
            <p:ph type="body" sz="quarter" idx="12"/>
          </p:nvPr>
        </p:nvSpPr>
        <p:spPr>
          <a:xfrm>
            <a:off x="8134961" y="1013907"/>
            <a:ext cx="3926120" cy="5844093"/>
          </a:xfrm>
        </p:spPr>
        <p:txBody>
          <a:bodyPr>
            <a:normAutofit/>
          </a:bodyPr>
          <a:lstStyle/>
          <a:p>
            <a:pPr marL="457200" lvl="1" indent="0">
              <a:lnSpc>
                <a:spcPct val="80000"/>
              </a:lnSpc>
              <a:buNone/>
            </a:pPr>
            <a:endParaRPr lang="en-US" dirty="0">
              <a:latin typeface="+mn-lt"/>
              <a:cs typeface="Avenir Roman" charset="0"/>
            </a:endParaRPr>
          </a:p>
          <a:p>
            <a:pPr marL="0" lvl="0" indent="0">
              <a:lnSpc>
                <a:spcPct val="80000"/>
              </a:lnSpc>
              <a:spcBef>
                <a:spcPts val="0"/>
              </a:spcBef>
              <a:buClr>
                <a:schemeClr val="accent1"/>
              </a:buClr>
              <a:buSzPct val="80000"/>
              <a:buNone/>
            </a:pPr>
            <a:r>
              <a:rPr lang="en-US" sz="4800" dirty="0" smtClean="0">
                <a:solidFill>
                  <a:schemeClr val="bg2">
                    <a:lumMod val="50000"/>
                  </a:schemeClr>
                </a:solidFill>
                <a:latin typeface="+mn-lt"/>
                <a:cs typeface="Avenir Roman" charset="0"/>
              </a:rPr>
              <a:t>STRATEGIC </a:t>
            </a:r>
          </a:p>
          <a:p>
            <a:pPr marL="0" lvl="0" indent="0">
              <a:lnSpc>
                <a:spcPct val="80000"/>
              </a:lnSpc>
              <a:spcBef>
                <a:spcPts val="0"/>
              </a:spcBef>
              <a:buClr>
                <a:schemeClr val="accent1"/>
              </a:buClr>
              <a:buSzPct val="80000"/>
              <a:buNone/>
            </a:pPr>
            <a:r>
              <a:rPr lang="en-US" sz="4800" b="1" dirty="0" smtClean="0">
                <a:solidFill>
                  <a:schemeClr val="bg2">
                    <a:lumMod val="50000"/>
                  </a:schemeClr>
                </a:solidFill>
                <a:latin typeface="+mn-lt"/>
                <a:cs typeface="Avenir Roman" charset="0"/>
              </a:rPr>
              <a:t>ENROLLMENT</a:t>
            </a:r>
          </a:p>
          <a:p>
            <a:pPr marL="0" lvl="0" indent="0">
              <a:lnSpc>
                <a:spcPct val="80000"/>
              </a:lnSpc>
              <a:spcBef>
                <a:spcPts val="0"/>
              </a:spcBef>
              <a:buClr>
                <a:schemeClr val="accent1"/>
              </a:buClr>
              <a:buSzPct val="80000"/>
              <a:buNone/>
            </a:pPr>
            <a:r>
              <a:rPr lang="en-US" sz="4800" b="1" dirty="0" smtClean="0">
                <a:solidFill>
                  <a:schemeClr val="bg2">
                    <a:lumMod val="50000"/>
                  </a:schemeClr>
                </a:solidFill>
                <a:latin typeface="+mn-lt"/>
                <a:cs typeface="Avenir Roman" charset="0"/>
              </a:rPr>
              <a:t>PLAN:</a:t>
            </a:r>
          </a:p>
          <a:p>
            <a:pPr marL="0" lvl="0" indent="0">
              <a:buClr>
                <a:schemeClr val="accent1"/>
              </a:buClr>
              <a:buSzPct val="80000"/>
              <a:buNone/>
            </a:pPr>
            <a:r>
              <a:rPr lang="en-US" sz="8800" b="1" spc="-150" dirty="0" smtClean="0">
                <a:solidFill>
                  <a:schemeClr val="bg2">
                    <a:lumMod val="50000"/>
                  </a:schemeClr>
                </a:solidFill>
                <a:latin typeface="+mn-lt"/>
                <a:cs typeface="Avenir Roman" charset="0"/>
              </a:rPr>
              <a:t>93,646</a:t>
            </a:r>
          </a:p>
          <a:p>
            <a:pPr marL="0" lvl="0" indent="0">
              <a:buClr>
                <a:schemeClr val="accent1"/>
              </a:buClr>
              <a:buSzPct val="80000"/>
              <a:buNone/>
            </a:pPr>
            <a:r>
              <a:rPr lang="en-US" sz="4800" b="1" spc="-150" dirty="0" smtClean="0">
                <a:solidFill>
                  <a:schemeClr val="bg2">
                    <a:lumMod val="50000"/>
                  </a:schemeClr>
                </a:solidFill>
                <a:latin typeface="+mn-lt"/>
                <a:cs typeface="Avenir Roman" charset="0"/>
              </a:rPr>
              <a:t>NEARLY</a:t>
            </a:r>
            <a:r>
              <a:rPr lang="en-US" sz="8800" b="1" spc="-150" dirty="0">
                <a:solidFill>
                  <a:schemeClr val="bg2">
                    <a:lumMod val="50000"/>
                  </a:schemeClr>
                </a:solidFill>
                <a:latin typeface="+mn-lt"/>
                <a:cs typeface="Avenir Roman" charset="0"/>
              </a:rPr>
              <a:t/>
            </a:r>
            <a:br>
              <a:rPr lang="en-US" sz="8800" b="1" spc="-150" dirty="0">
                <a:solidFill>
                  <a:schemeClr val="bg2">
                    <a:lumMod val="50000"/>
                  </a:schemeClr>
                </a:solidFill>
                <a:latin typeface="+mn-lt"/>
                <a:cs typeface="Avenir Roman" charset="0"/>
              </a:rPr>
            </a:br>
            <a:r>
              <a:rPr lang="en-US" sz="8800" b="1" spc="-150" dirty="0" smtClean="0">
                <a:solidFill>
                  <a:schemeClr val="bg2">
                    <a:lumMod val="50000"/>
                  </a:schemeClr>
                </a:solidFill>
                <a:latin typeface="+mn-lt"/>
                <a:cs typeface="Avenir Roman" charset="0"/>
              </a:rPr>
              <a:t>15%</a:t>
            </a:r>
          </a:p>
          <a:p>
            <a:pPr marL="0" lvl="0" indent="0">
              <a:buClr>
                <a:schemeClr val="accent1"/>
              </a:buClr>
              <a:buSzPct val="80000"/>
              <a:buNone/>
            </a:pPr>
            <a:endParaRPr lang="en-US" sz="8800" b="1" spc="-150" dirty="0" smtClean="0">
              <a:solidFill>
                <a:schemeClr val="bg2">
                  <a:lumMod val="50000"/>
                </a:schemeClr>
              </a:solidFill>
              <a:latin typeface="+mn-lt"/>
              <a:cs typeface="Avenir Roman" charset="0"/>
            </a:endParaRPr>
          </a:p>
          <a:p>
            <a:pPr marL="0" lvl="0" indent="0">
              <a:buClr>
                <a:schemeClr val="accent1"/>
              </a:buClr>
              <a:buSzPct val="80000"/>
              <a:buNone/>
            </a:pPr>
            <a:endParaRPr lang="en-US" sz="8800" b="1" spc="-150" dirty="0" smtClean="0">
              <a:solidFill>
                <a:schemeClr val="bg2">
                  <a:lumMod val="50000"/>
                </a:schemeClr>
              </a:solidFill>
              <a:latin typeface="+mn-lt"/>
              <a:cs typeface="Avenir Roman" charset="0"/>
            </a:endParaRPr>
          </a:p>
          <a:p>
            <a:pPr marL="0" lvl="0" indent="0">
              <a:buClr>
                <a:schemeClr val="accent1"/>
              </a:buClr>
              <a:buSzPct val="80000"/>
              <a:buNone/>
            </a:pPr>
            <a:endParaRPr lang="en-US" i="1" dirty="0" smtClean="0">
              <a:solidFill>
                <a:schemeClr val="bg2">
                  <a:lumMod val="50000"/>
                </a:schemeClr>
              </a:solidFill>
              <a:latin typeface="+mn-lt"/>
              <a:cs typeface="Avenir Roman" charset="0"/>
            </a:endParaRPr>
          </a:p>
          <a:p>
            <a:pPr marL="0" lvl="0" indent="0">
              <a:buNone/>
            </a:pPr>
            <a:endParaRPr lang="en-US" dirty="0">
              <a:latin typeface="Avenir Roman" charset="0"/>
              <a:cs typeface="Avenir Roman" charset="0"/>
            </a:endParaRPr>
          </a:p>
          <a:p>
            <a:endParaRPr lang="en-US" dirty="0">
              <a:latin typeface="Avenir Roman" charset="0"/>
              <a:cs typeface="Avenir Roman" charset="0"/>
            </a:endParaRPr>
          </a:p>
        </p:txBody>
      </p:sp>
    </p:spTree>
    <p:extLst>
      <p:ext uri="{BB962C8B-B14F-4D97-AF65-F5344CB8AC3E}">
        <p14:creationId xmlns:p14="http://schemas.microsoft.com/office/powerpoint/2010/main" val="3793488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b="-4169"/>
          <a:stretch/>
        </p:blipFill>
        <p:spPr>
          <a:xfrm>
            <a:off x="0" y="766482"/>
            <a:ext cx="12192000" cy="6345517"/>
          </a:xfrm>
          <a:prstGeom prst="rect">
            <a:avLst/>
          </a:prstGeom>
        </p:spPr>
      </p:pic>
      <p:sp>
        <p:nvSpPr>
          <p:cNvPr id="3" name="Rectangle 2"/>
          <p:cNvSpPr/>
          <p:nvPr/>
        </p:nvSpPr>
        <p:spPr>
          <a:xfrm>
            <a:off x="0" y="0"/>
            <a:ext cx="12192000" cy="7664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1"/>
          </p:nvPr>
        </p:nvSpPr>
        <p:spPr>
          <a:xfrm>
            <a:off x="0" y="212739"/>
            <a:ext cx="12061081" cy="553744"/>
          </a:xfrm>
        </p:spPr>
        <p:txBody>
          <a:bodyPr>
            <a:noAutofit/>
          </a:bodyPr>
          <a:lstStyle/>
          <a:p>
            <a:r>
              <a:rPr lang="en-US" sz="2800" spc="600" dirty="0" smtClean="0">
                <a:solidFill>
                  <a:schemeClr val="bg1"/>
                </a:solidFill>
                <a:effectLst>
                  <a:outerShdw blurRad="38100" dist="38100" dir="2700000" algn="tl">
                    <a:srgbClr val="000000">
                      <a:alpha val="43137"/>
                    </a:srgbClr>
                  </a:outerShdw>
                </a:effectLst>
              </a:rPr>
              <a:t>SUMMARY</a:t>
            </a:r>
            <a:endParaRPr lang="en-US" sz="2800" i="1" spc="600" dirty="0">
              <a:solidFill>
                <a:schemeClr val="bg1"/>
              </a:solidFill>
              <a:effectLst>
                <a:outerShdw blurRad="38100" dist="38100" dir="2700000" algn="tl">
                  <a:srgbClr val="000000">
                    <a:alpha val="43137"/>
                  </a:srgbClr>
                </a:outerShdw>
              </a:effectLst>
            </a:endParaRPr>
          </a:p>
        </p:txBody>
      </p:sp>
      <p:sp>
        <p:nvSpPr>
          <p:cNvPr id="6" name="Pentagon 5"/>
          <p:cNvSpPr/>
          <p:nvPr/>
        </p:nvSpPr>
        <p:spPr>
          <a:xfrm>
            <a:off x="-130921" y="2487706"/>
            <a:ext cx="3223745" cy="2084294"/>
          </a:xfrm>
          <a:prstGeom prst="homePlat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7"/>
          <p:cNvSpPr/>
          <p:nvPr/>
        </p:nvSpPr>
        <p:spPr>
          <a:xfrm>
            <a:off x="2585533" y="2528047"/>
            <a:ext cx="2847080" cy="2084294"/>
          </a:xfrm>
          <a:prstGeom prst="homePlat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a:off x="4871533" y="2487706"/>
            <a:ext cx="2847080" cy="2084294"/>
          </a:xfrm>
          <a:prstGeom prst="homePlat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10"/>
          <p:cNvSpPr/>
          <p:nvPr/>
        </p:nvSpPr>
        <p:spPr>
          <a:xfrm>
            <a:off x="7170978" y="2528047"/>
            <a:ext cx="2847080" cy="2084294"/>
          </a:xfrm>
          <a:prstGeom prst="homePlat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entagon 11"/>
          <p:cNvSpPr/>
          <p:nvPr/>
        </p:nvSpPr>
        <p:spPr>
          <a:xfrm>
            <a:off x="9552882" y="2507877"/>
            <a:ext cx="2847080" cy="2084294"/>
          </a:xfrm>
          <a:prstGeom prst="homePlat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151615" y="3119718"/>
            <a:ext cx="11815337" cy="1963272"/>
          </a:xfrm>
        </p:spPr>
        <p:txBody>
          <a:bodyPr numCol="5">
            <a:normAutofit fontScale="92500" lnSpcReduction="20000"/>
          </a:bodyPr>
          <a:lstStyle/>
          <a:p>
            <a:pPr marL="0" indent="0" algn="ctr">
              <a:buClr>
                <a:schemeClr val="accent1"/>
              </a:buClr>
              <a:buSzPct val="80000"/>
              <a:buNone/>
            </a:pPr>
            <a:r>
              <a:rPr lang="en-US" sz="4000" spc="-150" dirty="0" smtClean="0">
                <a:solidFill>
                  <a:schemeClr val="accent5">
                    <a:lumMod val="50000"/>
                  </a:schemeClr>
                </a:solidFill>
                <a:latin typeface="+mn-lt"/>
                <a:cs typeface="Avenir Roman" charset="0"/>
              </a:rPr>
              <a:t>Thoughtful planning</a:t>
            </a:r>
          </a:p>
          <a:p>
            <a:pPr marL="0" indent="0" algn="ctr">
              <a:buClr>
                <a:schemeClr val="accent1"/>
              </a:buClr>
              <a:buSzPct val="80000"/>
              <a:buNone/>
            </a:pPr>
            <a:endParaRPr lang="en-US" sz="4000" spc="-150" dirty="0" smtClean="0">
              <a:solidFill>
                <a:schemeClr val="accent5">
                  <a:lumMod val="50000"/>
                </a:schemeClr>
              </a:solidFill>
              <a:latin typeface="+mn-lt"/>
              <a:cs typeface="Avenir Roman" charset="0"/>
            </a:endParaRPr>
          </a:p>
          <a:p>
            <a:pPr marL="0" indent="0" algn="ctr">
              <a:buClr>
                <a:schemeClr val="accent1"/>
              </a:buClr>
              <a:buSzPct val="80000"/>
              <a:buNone/>
            </a:pPr>
            <a:endParaRPr lang="en-US" sz="4000" spc="-150" dirty="0" smtClean="0">
              <a:solidFill>
                <a:schemeClr val="accent5">
                  <a:lumMod val="50000"/>
                </a:schemeClr>
              </a:solidFill>
              <a:latin typeface="+mn-lt"/>
              <a:cs typeface="Avenir Roman" charset="0"/>
            </a:endParaRPr>
          </a:p>
          <a:p>
            <a:pPr marL="0" indent="0" algn="ctr">
              <a:buClr>
                <a:schemeClr val="accent1"/>
              </a:buClr>
              <a:buSzPct val="80000"/>
              <a:buNone/>
            </a:pPr>
            <a:r>
              <a:rPr lang="en-US" sz="4000" spc="-150" dirty="0" smtClean="0">
                <a:solidFill>
                  <a:schemeClr val="accent5">
                    <a:lumMod val="50000"/>
                  </a:schemeClr>
                </a:solidFill>
                <a:latin typeface="+mn-lt"/>
                <a:cs typeface="Avenir Roman" charset="0"/>
              </a:rPr>
              <a:t>Intact </a:t>
            </a:r>
            <a:br>
              <a:rPr lang="en-US" sz="4000" spc="-150" dirty="0" smtClean="0">
                <a:solidFill>
                  <a:schemeClr val="accent5">
                    <a:lumMod val="50000"/>
                  </a:schemeClr>
                </a:solidFill>
                <a:latin typeface="+mn-lt"/>
                <a:cs typeface="Avenir Roman" charset="0"/>
              </a:rPr>
            </a:br>
            <a:r>
              <a:rPr lang="en-US" sz="4000" spc="-150" dirty="0" smtClean="0">
                <a:solidFill>
                  <a:schemeClr val="accent5">
                    <a:lumMod val="50000"/>
                  </a:schemeClr>
                </a:solidFill>
                <a:latin typeface="+mn-lt"/>
                <a:cs typeface="Avenir Roman" charset="0"/>
              </a:rPr>
              <a:t>values</a:t>
            </a:r>
          </a:p>
          <a:p>
            <a:pPr marL="0" indent="0" algn="ctr">
              <a:buClr>
                <a:schemeClr val="accent1"/>
              </a:buClr>
              <a:buSzPct val="80000"/>
              <a:buNone/>
            </a:pPr>
            <a:endParaRPr lang="en-US" sz="4000" spc="-150" dirty="0" smtClean="0">
              <a:solidFill>
                <a:schemeClr val="accent5">
                  <a:lumMod val="50000"/>
                </a:schemeClr>
              </a:solidFill>
              <a:latin typeface="+mn-lt"/>
              <a:cs typeface="Avenir Roman" charset="0"/>
            </a:endParaRPr>
          </a:p>
          <a:p>
            <a:pPr marL="0" indent="0" algn="ctr">
              <a:buClr>
                <a:schemeClr val="accent1"/>
              </a:buClr>
              <a:buSzPct val="80000"/>
              <a:buNone/>
            </a:pPr>
            <a:endParaRPr lang="en-US" sz="4000" spc="-150" dirty="0" smtClean="0">
              <a:solidFill>
                <a:schemeClr val="accent5">
                  <a:lumMod val="50000"/>
                </a:schemeClr>
              </a:solidFill>
              <a:latin typeface="+mn-lt"/>
              <a:cs typeface="Avenir Roman" charset="0"/>
            </a:endParaRPr>
          </a:p>
          <a:p>
            <a:pPr marL="0" indent="0" algn="ctr">
              <a:buClr>
                <a:schemeClr val="accent1"/>
              </a:buClr>
              <a:buSzPct val="80000"/>
              <a:buNone/>
            </a:pPr>
            <a:r>
              <a:rPr lang="en-US" sz="4000" spc="-150" dirty="0" smtClean="0">
                <a:solidFill>
                  <a:schemeClr val="accent5">
                    <a:lumMod val="50000"/>
                  </a:schemeClr>
                </a:solidFill>
                <a:latin typeface="+mn-lt"/>
                <a:cs typeface="Avenir Roman" charset="0"/>
              </a:rPr>
              <a:t>Vibrant future</a:t>
            </a:r>
          </a:p>
          <a:p>
            <a:pPr marL="0" indent="0" algn="ctr">
              <a:buClr>
                <a:schemeClr val="accent1"/>
              </a:buClr>
              <a:buSzPct val="80000"/>
              <a:buNone/>
            </a:pPr>
            <a:endParaRPr lang="en-US" sz="4000" spc="-150" dirty="0" smtClean="0">
              <a:solidFill>
                <a:schemeClr val="accent5">
                  <a:lumMod val="50000"/>
                </a:schemeClr>
              </a:solidFill>
              <a:latin typeface="+mn-lt"/>
              <a:cs typeface="Avenir Roman" charset="0"/>
            </a:endParaRPr>
          </a:p>
          <a:p>
            <a:pPr marL="0" indent="0" algn="ctr">
              <a:buClr>
                <a:schemeClr val="accent1"/>
              </a:buClr>
              <a:buSzPct val="80000"/>
              <a:buNone/>
            </a:pPr>
            <a:endParaRPr lang="en-US" sz="4000" spc="-150" dirty="0">
              <a:solidFill>
                <a:schemeClr val="accent5">
                  <a:lumMod val="50000"/>
                </a:schemeClr>
              </a:solidFill>
              <a:latin typeface="+mn-lt"/>
              <a:cs typeface="Avenir Roman" charset="0"/>
            </a:endParaRPr>
          </a:p>
          <a:p>
            <a:pPr marL="0" indent="0" algn="ctr">
              <a:buClr>
                <a:schemeClr val="accent1"/>
              </a:buClr>
              <a:buSzPct val="80000"/>
              <a:buNone/>
            </a:pPr>
            <a:r>
              <a:rPr lang="en-US" sz="4000" spc="-150" dirty="0" smtClean="0">
                <a:solidFill>
                  <a:schemeClr val="accent5">
                    <a:lumMod val="50000"/>
                  </a:schemeClr>
                </a:solidFill>
                <a:latin typeface="+mn-lt"/>
                <a:cs typeface="Avenir Roman" charset="0"/>
              </a:rPr>
              <a:t>Unique </a:t>
            </a:r>
            <a:r>
              <a:rPr lang="en-US" sz="3600" spc="-150" dirty="0" smtClean="0">
                <a:solidFill>
                  <a:schemeClr val="accent5">
                    <a:lumMod val="50000"/>
                  </a:schemeClr>
                </a:solidFill>
                <a:latin typeface="+mn-lt"/>
                <a:cs typeface="Avenir Roman" charset="0"/>
              </a:rPr>
              <a:t/>
            </a:r>
            <a:br>
              <a:rPr lang="en-US" sz="3600" spc="-150" dirty="0" smtClean="0">
                <a:solidFill>
                  <a:schemeClr val="accent5">
                    <a:lumMod val="50000"/>
                  </a:schemeClr>
                </a:solidFill>
                <a:latin typeface="+mn-lt"/>
                <a:cs typeface="Avenir Roman" charset="0"/>
              </a:rPr>
            </a:br>
            <a:r>
              <a:rPr lang="en-US" sz="3900" spc="-150" dirty="0" smtClean="0">
                <a:solidFill>
                  <a:schemeClr val="accent5">
                    <a:lumMod val="50000"/>
                  </a:schemeClr>
                </a:solidFill>
                <a:latin typeface="+mn-lt"/>
                <a:cs typeface="Avenir Roman" charset="0"/>
              </a:rPr>
              <a:t>opportunities</a:t>
            </a:r>
            <a:r>
              <a:rPr lang="en-US" sz="3600" spc="-150" dirty="0" smtClean="0">
                <a:solidFill>
                  <a:schemeClr val="accent5">
                    <a:lumMod val="50000"/>
                  </a:schemeClr>
                </a:solidFill>
                <a:latin typeface="+mn-lt"/>
                <a:cs typeface="Avenir Roman" charset="0"/>
              </a:rPr>
              <a:t/>
            </a:r>
            <a:br>
              <a:rPr lang="en-US" sz="3600" spc="-150" dirty="0" smtClean="0">
                <a:solidFill>
                  <a:schemeClr val="accent5">
                    <a:lumMod val="50000"/>
                  </a:schemeClr>
                </a:solidFill>
                <a:latin typeface="+mn-lt"/>
                <a:cs typeface="Avenir Roman" charset="0"/>
              </a:rPr>
            </a:br>
            <a:endParaRPr lang="en-US" sz="3000" spc="-150" dirty="0" smtClean="0">
              <a:solidFill>
                <a:schemeClr val="accent5">
                  <a:lumMod val="50000"/>
                </a:schemeClr>
              </a:solidFill>
              <a:latin typeface="+mn-lt"/>
              <a:cs typeface="Avenir Roman" charset="0"/>
            </a:endParaRPr>
          </a:p>
          <a:p>
            <a:pPr marL="0" indent="0" algn="ctr">
              <a:buClr>
                <a:schemeClr val="accent1"/>
              </a:buClr>
              <a:buSzPct val="80000"/>
              <a:buNone/>
            </a:pPr>
            <a:endParaRPr lang="en-US" sz="4000" spc="-150" dirty="0" smtClean="0">
              <a:solidFill>
                <a:schemeClr val="accent5">
                  <a:lumMod val="50000"/>
                </a:schemeClr>
              </a:solidFill>
              <a:latin typeface="+mn-lt"/>
              <a:cs typeface="Avenir Roman" charset="0"/>
            </a:endParaRPr>
          </a:p>
          <a:p>
            <a:pPr marL="0" indent="0" algn="ctr">
              <a:buClr>
                <a:schemeClr val="accent1"/>
              </a:buClr>
              <a:buSzPct val="80000"/>
              <a:buNone/>
            </a:pPr>
            <a:r>
              <a:rPr lang="en-US" sz="4000" spc="-150" dirty="0" smtClean="0">
                <a:solidFill>
                  <a:schemeClr val="accent5">
                    <a:lumMod val="50000"/>
                  </a:schemeClr>
                </a:solidFill>
                <a:latin typeface="+mn-lt"/>
                <a:cs typeface="Avenir Roman" charset="0"/>
              </a:rPr>
              <a:t>Poised for growth</a:t>
            </a:r>
          </a:p>
        </p:txBody>
      </p:sp>
    </p:spTree>
    <p:extLst>
      <p:ext uri="{BB962C8B-B14F-4D97-AF65-F5344CB8AC3E}">
        <p14:creationId xmlns:p14="http://schemas.microsoft.com/office/powerpoint/2010/main" val="2372839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pic>
        <p:nvPicPr>
          <p:cNvPr id="6" name="Picture Placeholder 5"/>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p:pic>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38383" y="-164592"/>
            <a:ext cx="12917275" cy="7103872"/>
          </a:xfrm>
          <a:prstGeom prst="rect">
            <a:avLst/>
          </a:prstGeom>
        </p:spPr>
      </p:pic>
    </p:spTree>
    <p:extLst>
      <p:ext uri="{BB962C8B-B14F-4D97-AF65-F5344CB8AC3E}">
        <p14:creationId xmlns:p14="http://schemas.microsoft.com/office/powerpoint/2010/main" val="3691558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txBox="1">
            <a:spLocks/>
          </p:cNvSpPr>
          <p:nvPr/>
        </p:nvSpPr>
        <p:spPr>
          <a:xfrm>
            <a:off x="-1" y="548426"/>
            <a:ext cx="12192000" cy="8182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solidFill>
                <a:schemeClr val="bg1"/>
              </a:solidFill>
              <a:effectLst>
                <a:outerShdw blurRad="38100" dist="38100" dir="2700000" algn="tl">
                  <a:srgbClr val="000000">
                    <a:alpha val="43137"/>
                  </a:srgbClr>
                </a:outerShdw>
              </a:effectLst>
              <a:latin typeface="Avenir Roman" charset="0"/>
              <a:cs typeface="Avenir Roman"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1269"/>
            <a:ext cx="12191999" cy="7235296"/>
          </a:xfrm>
          <a:prstGeom prst="rect">
            <a:avLst/>
          </a:prstGeom>
          <a:effectLst>
            <a:outerShdw blurRad="50800" dist="50800" dir="5400000" algn="ctr" rotWithShape="0">
              <a:srgbClr val="000000">
                <a:alpha val="63000"/>
              </a:srgbClr>
            </a:outerShdw>
          </a:effectLst>
        </p:spPr>
      </p:pic>
      <p:sp>
        <p:nvSpPr>
          <p:cNvPr id="5" name="Rectangle 4"/>
          <p:cNvSpPr/>
          <p:nvPr/>
        </p:nvSpPr>
        <p:spPr>
          <a:xfrm>
            <a:off x="1454198" y="1817649"/>
            <a:ext cx="9056378" cy="3969833"/>
          </a:xfrm>
          <a:prstGeom prst="rect">
            <a:avLst/>
          </a:prstGeom>
          <a:solidFill>
            <a:srgbClr val="12235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p:cNvGraphicFramePr/>
          <p:nvPr>
            <p:extLst>
              <p:ext uri="{D42A27DB-BD31-4B8C-83A1-F6EECF244321}">
                <p14:modId xmlns:p14="http://schemas.microsoft.com/office/powerpoint/2010/main" val="745074617"/>
              </p:ext>
            </p:extLst>
          </p:nvPr>
        </p:nvGraphicFramePr>
        <p:xfrm>
          <a:off x="1628078" y="2042337"/>
          <a:ext cx="8686800" cy="34993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p:cNvSpPr/>
          <p:nvPr/>
        </p:nvSpPr>
        <p:spPr>
          <a:xfrm>
            <a:off x="-1" y="1"/>
            <a:ext cx="12192000" cy="1366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pc="600" dirty="0" smtClean="0">
                <a:effectLst>
                  <a:outerShdw blurRad="38100" dist="38100" dir="2700000" algn="tl">
                    <a:srgbClr val="000000">
                      <a:alpha val="43137"/>
                    </a:srgbClr>
                  </a:outerShdw>
                </a:effectLst>
                <a:latin typeface="Georgia" panose="02040502050405020303" pitchFamily="18" charset="0"/>
              </a:rPr>
              <a:t>STRATEGIC FRAMEWORK PLEDGE</a:t>
            </a:r>
            <a:endParaRPr lang="en-US" sz="2400" b="1" spc="600" dirty="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2905736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
            <a:ext cx="12192000" cy="6356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2"/>
          </p:nvPr>
        </p:nvSpPr>
        <p:spPr>
          <a:xfrm>
            <a:off x="-1" y="135831"/>
            <a:ext cx="12192000" cy="499790"/>
          </a:xfrm>
        </p:spPr>
        <p:txBody>
          <a:bodyPr>
            <a:normAutofit/>
          </a:bodyPr>
          <a:lstStyle/>
          <a:p>
            <a:r>
              <a:rPr lang="en-US" sz="2400" b="1" spc="600" dirty="0" smtClean="0">
                <a:solidFill>
                  <a:schemeClr val="bg1"/>
                </a:solidFill>
                <a:effectLst>
                  <a:outerShdw blurRad="38100" dist="38100" dir="2700000" algn="tl">
                    <a:srgbClr val="000000">
                      <a:alpha val="43137"/>
                    </a:srgbClr>
                  </a:outerShdw>
                </a:effectLst>
              </a:rPr>
              <a:t>STRATEGIC FRAMEWORK PILLARS</a:t>
            </a:r>
            <a:endParaRPr lang="en-US" sz="2400" b="1" spc="600" dirty="0">
              <a:solidFill>
                <a:schemeClr val="bg1"/>
              </a:solidFill>
              <a:effectLst>
                <a:outerShdw blurRad="38100" dist="38100" dir="2700000" algn="tl">
                  <a:srgbClr val="000000">
                    <a:alpha val="43137"/>
                  </a:srgbClr>
                </a:outerShdw>
              </a:effectLst>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l="-7561"/>
          <a:stretch/>
        </p:blipFill>
        <p:spPr>
          <a:xfrm>
            <a:off x="-606906" y="635621"/>
            <a:ext cx="5580350" cy="6313820"/>
          </a:xfrm>
          <a:prstGeom prst="rect">
            <a:avLst/>
          </a:prstGeom>
          <a:ln>
            <a:noFill/>
          </a:ln>
          <a:effectLst>
            <a:outerShdw sx="1000" sy="1000" algn="tl" rotWithShape="0">
              <a:srgbClr val="333333"/>
            </a:outerShdw>
          </a:effectLst>
        </p:spPr>
      </p:pic>
      <p:sp>
        <p:nvSpPr>
          <p:cNvPr id="4" name="Rectangle 3"/>
          <p:cNvSpPr/>
          <p:nvPr/>
        </p:nvSpPr>
        <p:spPr>
          <a:xfrm>
            <a:off x="5234940" y="1911515"/>
            <a:ext cx="7064855" cy="4109775"/>
          </a:xfrm>
          <a:prstGeom prst="rect">
            <a:avLst/>
          </a:prstGeom>
        </p:spPr>
        <p:txBody>
          <a:bodyPr wrap="square"/>
          <a:lstStyle/>
          <a:p>
            <a:pPr>
              <a:spcAft>
                <a:spcPts val="1200"/>
              </a:spcAft>
              <a:buClr>
                <a:schemeClr val="accent1"/>
              </a:buClr>
              <a:buSzPct val="80000"/>
              <a:buChar char="•"/>
            </a:pPr>
            <a:r>
              <a:rPr lang="en-US" sz="3200" dirty="0" smtClean="0">
                <a:solidFill>
                  <a:schemeClr val="tx1">
                    <a:lumMod val="65000"/>
                    <a:lumOff val="35000"/>
                  </a:schemeClr>
                </a:solidFill>
                <a:effectLst>
                  <a:outerShdw sx="1000" sy="1000" algn="tl">
                    <a:srgbClr val="000000"/>
                  </a:outerShdw>
                </a:effectLst>
              </a:rPr>
              <a:t> An Institution of and for Our </a:t>
            </a:r>
            <a:r>
              <a:rPr lang="en-US" sz="3200" b="1" i="1" dirty="0" smtClean="0">
                <a:solidFill>
                  <a:schemeClr val="tx1">
                    <a:lumMod val="65000"/>
                    <a:lumOff val="35000"/>
                  </a:schemeClr>
                </a:solidFill>
                <a:effectLst>
                  <a:outerShdw sx="1000" sy="1000" algn="tl">
                    <a:srgbClr val="000000"/>
                  </a:outerShdw>
                </a:effectLst>
              </a:rPr>
              <a:t>Students</a:t>
            </a:r>
          </a:p>
          <a:p>
            <a:pPr>
              <a:spcAft>
                <a:spcPts val="1200"/>
              </a:spcAft>
              <a:buClr>
                <a:schemeClr val="accent1"/>
              </a:buClr>
              <a:buSzPct val="80000"/>
              <a:buChar char="•"/>
            </a:pPr>
            <a:r>
              <a:rPr lang="en-US" sz="3200" dirty="0" smtClean="0">
                <a:solidFill>
                  <a:schemeClr val="tx1">
                    <a:lumMod val="65000"/>
                    <a:lumOff val="35000"/>
                  </a:schemeClr>
                </a:solidFill>
                <a:effectLst>
                  <a:outerShdw sx="1000" sy="1000" algn="tl">
                    <a:srgbClr val="000000"/>
                  </a:outerShdw>
                </a:effectLst>
              </a:rPr>
              <a:t> Research and Scholarship with </a:t>
            </a:r>
            <a:br>
              <a:rPr lang="en-US" sz="3200" dirty="0" smtClean="0">
                <a:solidFill>
                  <a:schemeClr val="tx1">
                    <a:lumMod val="65000"/>
                    <a:lumOff val="35000"/>
                  </a:schemeClr>
                </a:solidFill>
                <a:effectLst>
                  <a:outerShdw sx="1000" sy="1000" algn="tl">
                    <a:srgbClr val="000000"/>
                  </a:outerShdw>
                </a:effectLst>
              </a:rPr>
            </a:br>
            <a:r>
              <a:rPr lang="en-US" sz="3200" dirty="0" smtClean="0">
                <a:solidFill>
                  <a:schemeClr val="tx1">
                    <a:lumMod val="65000"/>
                    <a:lumOff val="35000"/>
                  </a:schemeClr>
                </a:solidFill>
                <a:effectLst>
                  <a:outerShdw sx="1000" sy="1000" algn="tl">
                    <a:srgbClr val="000000"/>
                  </a:outerShdw>
                </a:effectLst>
              </a:rPr>
              <a:t>   Global</a:t>
            </a:r>
            <a:r>
              <a:rPr lang="en-US" sz="3200" b="1" dirty="0" smtClean="0">
                <a:solidFill>
                  <a:schemeClr val="tx1">
                    <a:lumMod val="65000"/>
                    <a:lumOff val="35000"/>
                  </a:schemeClr>
                </a:solidFill>
                <a:effectLst>
                  <a:outerShdw sx="1000" sy="1000" algn="tl">
                    <a:srgbClr val="000000"/>
                  </a:outerShdw>
                </a:effectLst>
              </a:rPr>
              <a:t> </a:t>
            </a:r>
            <a:r>
              <a:rPr lang="en-US" sz="3200" b="1" i="1" dirty="0" smtClean="0">
                <a:solidFill>
                  <a:schemeClr val="tx1">
                    <a:lumMod val="65000"/>
                    <a:lumOff val="35000"/>
                  </a:schemeClr>
                </a:solidFill>
                <a:effectLst>
                  <a:outerShdw sx="1000" sy="1000" algn="tl">
                    <a:srgbClr val="000000"/>
                  </a:outerShdw>
                </a:effectLst>
              </a:rPr>
              <a:t>Impact</a:t>
            </a:r>
          </a:p>
          <a:p>
            <a:pPr>
              <a:spcAft>
                <a:spcPts val="1200"/>
              </a:spcAft>
              <a:buClr>
                <a:schemeClr val="accent1"/>
              </a:buClr>
              <a:buSzPct val="80000"/>
              <a:buChar char="•"/>
            </a:pPr>
            <a:r>
              <a:rPr lang="en-US" sz="3200" dirty="0" smtClean="0">
                <a:solidFill>
                  <a:schemeClr val="tx1">
                    <a:lumMod val="65000"/>
                    <a:lumOff val="35000"/>
                  </a:schemeClr>
                </a:solidFill>
                <a:effectLst>
                  <a:outerShdw sx="1000" sy="1000" algn="tl">
                    <a:srgbClr val="000000"/>
                  </a:outerShdw>
                </a:effectLst>
              </a:rPr>
              <a:t> A Healthy Future for </a:t>
            </a:r>
            <a:r>
              <a:rPr lang="en-US" sz="3200" b="1" i="1" dirty="0" smtClean="0">
                <a:solidFill>
                  <a:schemeClr val="tx1">
                    <a:lumMod val="65000"/>
                    <a:lumOff val="35000"/>
                  </a:schemeClr>
                </a:solidFill>
                <a:effectLst>
                  <a:outerShdw sx="1000" sy="1000" algn="tl">
                    <a:srgbClr val="000000"/>
                  </a:outerShdw>
                </a:effectLst>
              </a:rPr>
              <a:t>Illinois</a:t>
            </a:r>
            <a:r>
              <a:rPr lang="en-US" sz="3200" i="1" dirty="0" smtClean="0">
                <a:solidFill>
                  <a:schemeClr val="tx1">
                    <a:lumMod val="65000"/>
                    <a:lumOff val="35000"/>
                  </a:schemeClr>
                </a:solidFill>
                <a:effectLst>
                  <a:outerShdw sx="1000" sy="1000" algn="tl">
                    <a:srgbClr val="000000"/>
                  </a:outerShdw>
                </a:effectLst>
              </a:rPr>
              <a:t> </a:t>
            </a:r>
            <a:r>
              <a:rPr lang="en-US" sz="3200" dirty="0" smtClean="0">
                <a:solidFill>
                  <a:schemeClr val="tx1">
                    <a:lumMod val="65000"/>
                    <a:lumOff val="35000"/>
                  </a:schemeClr>
                </a:solidFill>
                <a:effectLst>
                  <a:outerShdw sx="1000" sy="1000" algn="tl">
                    <a:srgbClr val="000000"/>
                  </a:outerShdw>
                </a:effectLst>
              </a:rPr>
              <a:t>and </a:t>
            </a:r>
            <a:br>
              <a:rPr lang="en-US" sz="3200" dirty="0" smtClean="0">
                <a:solidFill>
                  <a:schemeClr val="tx1">
                    <a:lumMod val="65000"/>
                    <a:lumOff val="35000"/>
                  </a:schemeClr>
                </a:solidFill>
                <a:effectLst>
                  <a:outerShdw sx="1000" sy="1000" algn="tl">
                    <a:srgbClr val="000000"/>
                  </a:outerShdw>
                </a:effectLst>
              </a:rPr>
            </a:br>
            <a:r>
              <a:rPr lang="en-US" sz="3200" dirty="0" smtClean="0">
                <a:solidFill>
                  <a:schemeClr val="tx1">
                    <a:lumMod val="65000"/>
                    <a:lumOff val="35000"/>
                  </a:schemeClr>
                </a:solidFill>
                <a:effectLst>
                  <a:outerShdw sx="1000" sy="1000" algn="tl">
                    <a:srgbClr val="000000"/>
                  </a:outerShdw>
                </a:effectLst>
              </a:rPr>
              <a:t>   the Midwest</a:t>
            </a:r>
          </a:p>
          <a:p>
            <a:pPr>
              <a:spcAft>
                <a:spcPts val="1200"/>
              </a:spcAft>
              <a:buClr>
                <a:schemeClr val="accent1"/>
              </a:buClr>
              <a:buSzPct val="80000"/>
              <a:buChar char="•"/>
            </a:pPr>
            <a:r>
              <a:rPr lang="en-US" sz="3200" dirty="0" smtClean="0">
                <a:solidFill>
                  <a:schemeClr val="tx1">
                    <a:lumMod val="65000"/>
                    <a:lumOff val="35000"/>
                  </a:schemeClr>
                </a:solidFill>
                <a:effectLst>
                  <a:outerShdw sx="1000" sy="1000" algn="tl">
                    <a:srgbClr val="000000"/>
                  </a:outerShdw>
                </a:effectLst>
              </a:rPr>
              <a:t> Tomorrow’s University </a:t>
            </a:r>
            <a:r>
              <a:rPr lang="en-US" sz="3200" b="1" i="1" dirty="0" smtClean="0">
                <a:solidFill>
                  <a:schemeClr val="tx1">
                    <a:lumMod val="65000"/>
                    <a:lumOff val="35000"/>
                  </a:schemeClr>
                </a:solidFill>
                <a:effectLst>
                  <a:outerShdw sx="1000" sy="1000" algn="tl">
                    <a:srgbClr val="000000"/>
                  </a:outerShdw>
                </a:effectLst>
              </a:rPr>
              <a:t>Today</a:t>
            </a:r>
            <a:endParaRPr lang="en-US" sz="3200" b="1" dirty="0" smtClean="0">
              <a:solidFill>
                <a:schemeClr val="tx1">
                  <a:lumMod val="65000"/>
                  <a:lumOff val="35000"/>
                </a:schemeClr>
              </a:solidFill>
              <a:effectLst>
                <a:outerShdw sx="1000" sy="1000" algn="tl">
                  <a:srgbClr val="000000"/>
                </a:outerShdw>
              </a:effectLst>
            </a:endParaRPr>
          </a:p>
        </p:txBody>
      </p:sp>
      <p:sp>
        <p:nvSpPr>
          <p:cNvPr id="9" name="Rectangle 8"/>
          <p:cNvSpPr/>
          <p:nvPr/>
        </p:nvSpPr>
        <p:spPr>
          <a:xfrm>
            <a:off x="4973444" y="6235330"/>
            <a:ext cx="3497581" cy="571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7850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994871845"/>
              </p:ext>
            </p:extLst>
          </p:nvPr>
        </p:nvGraphicFramePr>
        <p:xfrm>
          <a:off x="148590" y="658906"/>
          <a:ext cx="11977950" cy="5589494"/>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0" y="-97675"/>
            <a:ext cx="12192000" cy="756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1"/>
          </p:nvPr>
        </p:nvSpPr>
        <p:spPr>
          <a:xfrm>
            <a:off x="65459" y="92090"/>
            <a:ext cx="12061081" cy="1556485"/>
          </a:xfrm>
        </p:spPr>
        <p:txBody>
          <a:bodyPr>
            <a:noAutofit/>
          </a:bodyPr>
          <a:lstStyle/>
          <a:p>
            <a:r>
              <a:rPr lang="en-US" sz="2400" spc="600" dirty="0" smtClean="0">
                <a:solidFill>
                  <a:schemeClr val="bg1"/>
                </a:solidFill>
                <a:effectLst>
                  <a:outerShdw blurRad="38100" dist="38100" dir="2700000" algn="tl">
                    <a:srgbClr val="000000">
                      <a:alpha val="43137"/>
                    </a:srgbClr>
                  </a:outerShdw>
                </a:effectLst>
              </a:rPr>
              <a:t>ENROLLMENT HISTORY</a:t>
            </a:r>
            <a:endParaRPr lang="en-US" sz="2400" i="1" spc="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38292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12192000" cy="7476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1"/>
          </p:nvPr>
        </p:nvSpPr>
        <p:spPr>
          <a:xfrm>
            <a:off x="0" y="204618"/>
            <a:ext cx="12061081" cy="556486"/>
          </a:xfrm>
        </p:spPr>
        <p:txBody>
          <a:bodyPr>
            <a:noAutofit/>
          </a:bodyPr>
          <a:lstStyle/>
          <a:p>
            <a:r>
              <a:rPr lang="en-US" sz="2400" spc="600" dirty="0" smtClean="0">
                <a:solidFill>
                  <a:schemeClr val="bg1"/>
                </a:solidFill>
                <a:effectLst>
                  <a:outerShdw blurRad="38100" dist="38100" dir="2700000" algn="tl">
                    <a:srgbClr val="000000">
                      <a:alpha val="43137"/>
                    </a:srgbClr>
                  </a:outerShdw>
                </a:effectLst>
              </a:rPr>
              <a:t>THE CHANGING LANDSCAPE</a:t>
            </a:r>
            <a:endParaRPr lang="en-US" sz="2400" i="1" spc="600" dirty="0">
              <a:solidFill>
                <a:schemeClr val="bg1"/>
              </a:solidFill>
              <a:effectLst>
                <a:outerShdw blurRad="38100" dist="38100" dir="2700000" algn="tl">
                  <a:srgbClr val="000000">
                    <a:alpha val="43137"/>
                  </a:srgbClr>
                </a:outerShdw>
              </a:effectLst>
            </a:endParaRPr>
          </a:p>
        </p:txBody>
      </p:sp>
      <p:sp>
        <p:nvSpPr>
          <p:cNvPr id="9" name="Text Placeholder 8"/>
          <p:cNvSpPr>
            <a:spLocks noGrp="1"/>
          </p:cNvSpPr>
          <p:nvPr>
            <p:ph type="body" sz="quarter" idx="12"/>
          </p:nvPr>
        </p:nvSpPr>
        <p:spPr>
          <a:xfrm>
            <a:off x="994410" y="4473836"/>
            <a:ext cx="11066671" cy="1475231"/>
          </a:xfrm>
        </p:spPr>
        <p:txBody>
          <a:bodyPr numCol="2">
            <a:normAutofit fontScale="85000" lnSpcReduction="20000"/>
          </a:bodyPr>
          <a:lstStyle/>
          <a:p>
            <a:pPr>
              <a:buClr>
                <a:schemeClr val="accent1"/>
              </a:buClr>
              <a:buSzPct val="70000"/>
              <a:buFont typeface="Arial" charset="0"/>
              <a:buChar char="•"/>
            </a:pPr>
            <a:r>
              <a:rPr lang="en-US" sz="4000" dirty="0" smtClean="0">
                <a:solidFill>
                  <a:schemeClr val="bg2">
                    <a:lumMod val="50000"/>
                  </a:schemeClr>
                </a:solidFill>
                <a:latin typeface="+mn-lt"/>
                <a:cs typeface="Avenir Roman" charset="0"/>
              </a:rPr>
              <a:t>Demographics </a:t>
            </a:r>
          </a:p>
          <a:p>
            <a:pPr>
              <a:buClr>
                <a:schemeClr val="accent1"/>
              </a:buClr>
              <a:buSzPct val="70000"/>
              <a:buFont typeface="Arial" charset="0"/>
              <a:buChar char="•"/>
            </a:pPr>
            <a:r>
              <a:rPr lang="en-US" sz="4000" dirty="0" smtClean="0">
                <a:solidFill>
                  <a:schemeClr val="bg2">
                    <a:lumMod val="50000"/>
                  </a:schemeClr>
                </a:solidFill>
                <a:latin typeface="+mn-lt"/>
                <a:cs typeface="Avenir Roman" charset="0"/>
              </a:rPr>
              <a:t>High school populations</a:t>
            </a:r>
          </a:p>
          <a:p>
            <a:pPr>
              <a:buClr>
                <a:schemeClr val="accent1"/>
              </a:buClr>
              <a:buSzPct val="70000"/>
              <a:buFont typeface="Arial" charset="0"/>
              <a:buChar char="•"/>
            </a:pPr>
            <a:r>
              <a:rPr lang="en-US" sz="4000" dirty="0" smtClean="0">
                <a:solidFill>
                  <a:schemeClr val="bg2">
                    <a:lumMod val="50000"/>
                  </a:schemeClr>
                </a:solidFill>
                <a:latin typeface="+mn-lt"/>
                <a:cs typeface="Avenir Roman" charset="0"/>
              </a:rPr>
              <a:t>First-generation students</a:t>
            </a:r>
          </a:p>
          <a:p>
            <a:pPr>
              <a:buClr>
                <a:schemeClr val="accent1"/>
              </a:buClr>
              <a:buSzPct val="70000"/>
              <a:buFont typeface="Arial" charset="0"/>
              <a:buChar char="•"/>
            </a:pPr>
            <a:r>
              <a:rPr lang="en-US" sz="4000" dirty="0" smtClean="0">
                <a:solidFill>
                  <a:schemeClr val="bg2">
                    <a:lumMod val="50000"/>
                  </a:schemeClr>
                </a:solidFill>
                <a:latin typeface="+mn-lt"/>
                <a:cs typeface="Avenir Roman" charset="0"/>
              </a:rPr>
              <a:t>Increasing diversity</a:t>
            </a:r>
          </a:p>
          <a:p>
            <a:pPr>
              <a:buClr>
                <a:schemeClr val="accent1"/>
              </a:buClr>
              <a:buSzPct val="70000"/>
              <a:buFont typeface="Arial" charset="0"/>
              <a:buChar char="•"/>
            </a:pPr>
            <a:r>
              <a:rPr lang="en-US" sz="4000" dirty="0" smtClean="0">
                <a:solidFill>
                  <a:schemeClr val="bg2">
                    <a:lumMod val="50000"/>
                  </a:schemeClr>
                </a:solidFill>
                <a:latin typeface="+mn-lt"/>
                <a:cs typeface="Avenir Roman" charset="0"/>
              </a:rPr>
              <a:t>Emerging pedagogies</a:t>
            </a:r>
          </a:p>
          <a:p>
            <a:pPr>
              <a:buClr>
                <a:schemeClr val="accent1"/>
              </a:buClr>
              <a:buSzPct val="70000"/>
              <a:buFont typeface="Arial" charset="0"/>
              <a:buChar char="•"/>
            </a:pPr>
            <a:r>
              <a:rPr lang="en-US" sz="4000" dirty="0" smtClean="0">
                <a:solidFill>
                  <a:schemeClr val="bg2">
                    <a:lumMod val="50000"/>
                  </a:schemeClr>
                </a:solidFill>
                <a:latin typeface="+mn-lt"/>
                <a:cs typeface="Avenir Roman" charset="0"/>
              </a:rPr>
              <a:t>Changing workforce needs</a:t>
            </a:r>
          </a:p>
          <a:p>
            <a:endParaRPr lang="en-US" dirty="0">
              <a:latin typeface="Avenir Roman" charset="0"/>
              <a:cs typeface="Avenir Roman"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747657"/>
            <a:ext cx="12249096" cy="3394037"/>
          </a:xfrm>
          <a:prstGeom prst="rect">
            <a:avLst/>
          </a:prstGeom>
        </p:spPr>
      </p:pic>
    </p:spTree>
    <p:extLst>
      <p:ext uri="{BB962C8B-B14F-4D97-AF65-F5344CB8AC3E}">
        <p14:creationId xmlns:p14="http://schemas.microsoft.com/office/powerpoint/2010/main" val="14922792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12192000" cy="8740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91490" y="165882"/>
            <a:ext cx="11361420" cy="738664"/>
          </a:xfrm>
          <a:prstGeom prst="rect">
            <a:avLst/>
          </a:prstGeom>
          <a:noFill/>
        </p:spPr>
        <p:txBody>
          <a:bodyPr wrap="square" rtlCol="0">
            <a:spAutoFit/>
          </a:bodyPr>
          <a:lstStyle/>
          <a:p>
            <a:pPr algn="ctr"/>
            <a:r>
              <a:rPr lang="en-US" sz="2400" b="1" spc="300" dirty="0" smtClean="0">
                <a:solidFill>
                  <a:schemeClr val="bg1"/>
                </a:solidFill>
                <a:effectLst>
                  <a:outerShdw blurRad="38100" dist="38100" dir="2700000" algn="tl">
                    <a:srgbClr val="000000">
                      <a:alpha val="43137"/>
                    </a:srgbClr>
                  </a:outerShdw>
                </a:effectLst>
                <a:latin typeface="Georgia" charset="0"/>
                <a:ea typeface="Georgia" charset="0"/>
                <a:cs typeface="Georgia" charset="0"/>
              </a:rPr>
              <a:t>WHERE DO ILLINOIS </a:t>
            </a:r>
            <a:r>
              <a:rPr lang="en-US" sz="2400" b="1" i="1" spc="300" dirty="0" smtClean="0">
                <a:solidFill>
                  <a:schemeClr val="bg1"/>
                </a:solidFill>
                <a:effectLst>
                  <a:outerShdw blurRad="38100" dist="38100" dir="2700000" algn="tl">
                    <a:srgbClr val="000000">
                      <a:alpha val="43137"/>
                    </a:srgbClr>
                  </a:outerShdw>
                </a:effectLst>
                <a:latin typeface="Georgia" charset="0"/>
                <a:ea typeface="Georgia" charset="0"/>
                <a:cs typeface="Georgia" charset="0"/>
              </a:rPr>
              <a:t>HIGH SCHOOL </a:t>
            </a:r>
            <a:r>
              <a:rPr lang="en-US" sz="2400" b="1" spc="300" dirty="0" smtClean="0">
                <a:solidFill>
                  <a:schemeClr val="bg1"/>
                </a:solidFill>
                <a:effectLst>
                  <a:outerShdw blurRad="38100" dist="38100" dir="2700000" algn="tl">
                    <a:srgbClr val="000000">
                      <a:alpha val="43137"/>
                    </a:srgbClr>
                  </a:outerShdw>
                </a:effectLst>
                <a:latin typeface="Georgia" charset="0"/>
                <a:ea typeface="Georgia" charset="0"/>
                <a:cs typeface="Georgia" charset="0"/>
              </a:rPr>
              <a:t>STUDENTS GO?</a:t>
            </a:r>
            <a:endParaRPr lang="en-US" sz="2400" b="1" i="1" spc="300" dirty="0" smtClean="0">
              <a:solidFill>
                <a:schemeClr val="bg1"/>
              </a:solidFill>
              <a:effectLst>
                <a:outerShdw blurRad="38100" dist="38100" dir="2700000" algn="tl">
                  <a:srgbClr val="000000">
                    <a:alpha val="43137"/>
                  </a:srgbClr>
                </a:outerShdw>
              </a:effectLst>
              <a:latin typeface="Georgia" charset="0"/>
              <a:ea typeface="Georgia" charset="0"/>
              <a:cs typeface="Georgia" charset="0"/>
            </a:endParaRPr>
          </a:p>
          <a:p>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90" y="1558945"/>
            <a:ext cx="7193490" cy="528086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8768" y="1106264"/>
            <a:ext cx="5174708" cy="2333042"/>
          </a:xfrm>
          <a:prstGeom prst="rect">
            <a:avLst/>
          </a:prstGeom>
        </p:spPr>
      </p:pic>
      <p:sp>
        <p:nvSpPr>
          <p:cNvPr id="11" name="Rectangle 10"/>
          <p:cNvSpPr/>
          <p:nvPr/>
        </p:nvSpPr>
        <p:spPr>
          <a:xfrm>
            <a:off x="5881812" y="6057900"/>
            <a:ext cx="1890588"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326880" y="6216134"/>
            <a:ext cx="3051810" cy="369332"/>
          </a:xfrm>
          <a:prstGeom prst="rect">
            <a:avLst/>
          </a:prstGeom>
          <a:noFill/>
        </p:spPr>
        <p:txBody>
          <a:bodyPr wrap="square" rtlCol="0">
            <a:spAutoFit/>
          </a:bodyPr>
          <a:lstStyle/>
          <a:p>
            <a:r>
              <a:rPr lang="en-US" b="1" dirty="0" smtClean="0">
                <a:solidFill>
                  <a:schemeClr val="bg2">
                    <a:lumMod val="75000"/>
                  </a:schemeClr>
                </a:solidFill>
              </a:rPr>
              <a:t>Source: IBHE</a:t>
            </a:r>
            <a:endParaRPr lang="en-US" b="1" dirty="0">
              <a:solidFill>
                <a:schemeClr val="bg2">
                  <a:lumMod val="75000"/>
                </a:schemeClr>
              </a:solidFill>
            </a:endParaRPr>
          </a:p>
        </p:txBody>
      </p:sp>
      <p:sp>
        <p:nvSpPr>
          <p:cNvPr id="13" name="Rectangle 12"/>
          <p:cNvSpPr/>
          <p:nvPr/>
        </p:nvSpPr>
        <p:spPr>
          <a:xfrm>
            <a:off x="0" y="1782166"/>
            <a:ext cx="2606040" cy="1428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65760" y="1097280"/>
            <a:ext cx="5097780" cy="830997"/>
          </a:xfrm>
          <a:prstGeom prst="rect">
            <a:avLst/>
          </a:prstGeom>
          <a:noFill/>
        </p:spPr>
        <p:txBody>
          <a:bodyPr wrap="square" rtlCol="0">
            <a:spAutoFit/>
          </a:bodyPr>
          <a:lstStyle/>
          <a:p>
            <a:r>
              <a:rPr lang="en-US" sz="2400" b="1" dirty="0" smtClean="0"/>
              <a:t>Top States for Out-migrant Enrollments </a:t>
            </a:r>
            <a:endParaRPr lang="en-US" sz="2400" b="1" dirty="0"/>
          </a:p>
        </p:txBody>
      </p:sp>
      <p:sp>
        <p:nvSpPr>
          <p:cNvPr id="2" name="Rectangle 1"/>
          <p:cNvSpPr/>
          <p:nvPr/>
        </p:nvSpPr>
        <p:spPr>
          <a:xfrm>
            <a:off x="7966710" y="1558945"/>
            <a:ext cx="1223010" cy="36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604970" y="1471523"/>
            <a:ext cx="1824938" cy="461665"/>
          </a:xfrm>
          <a:prstGeom prst="rect">
            <a:avLst/>
          </a:prstGeom>
          <a:noFill/>
        </p:spPr>
        <p:txBody>
          <a:bodyPr wrap="square" rtlCol="0">
            <a:spAutoFit/>
          </a:bodyPr>
          <a:lstStyle/>
          <a:p>
            <a:r>
              <a:rPr lang="en-US" sz="2400" b="1" dirty="0" smtClean="0"/>
              <a:t>H.S. Seniors</a:t>
            </a:r>
            <a:endParaRPr lang="en-US" sz="2400" b="1" dirty="0"/>
          </a:p>
        </p:txBody>
      </p:sp>
    </p:spTree>
    <p:extLst>
      <p:ext uri="{BB962C8B-B14F-4D97-AF65-F5344CB8AC3E}">
        <p14:creationId xmlns:p14="http://schemas.microsoft.com/office/powerpoint/2010/main" val="32976970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12192000" cy="8740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1"/>
          </p:nvPr>
        </p:nvSpPr>
        <p:spPr>
          <a:xfrm>
            <a:off x="2468208" y="179051"/>
            <a:ext cx="6654691" cy="1390016"/>
          </a:xfrm>
        </p:spPr>
        <p:txBody>
          <a:bodyPr>
            <a:noAutofit/>
          </a:bodyPr>
          <a:lstStyle/>
          <a:p>
            <a:r>
              <a:rPr lang="en-US" sz="2400" spc="600" dirty="0" smtClean="0">
                <a:solidFill>
                  <a:schemeClr val="bg1"/>
                </a:solidFill>
                <a:effectLst>
                  <a:outerShdw blurRad="38100" dist="38100" dir="2700000" algn="tl">
                    <a:srgbClr val="000000">
                      <a:alpha val="43137"/>
                    </a:srgbClr>
                  </a:outerShdw>
                </a:effectLst>
              </a:rPr>
              <a:t>HOW DO WE BEST…</a:t>
            </a:r>
            <a:endParaRPr lang="en-US" sz="2400" i="1" spc="600" dirty="0">
              <a:solidFill>
                <a:schemeClr val="bg1"/>
              </a:solidFill>
              <a:effectLst>
                <a:outerShdw blurRad="38100" dist="38100" dir="2700000" algn="tl">
                  <a:srgbClr val="000000">
                    <a:alpha val="43137"/>
                  </a:srgbClr>
                </a:outerShdw>
              </a:effectLst>
            </a:endParaRPr>
          </a:p>
        </p:txBody>
      </p:sp>
      <p:sp>
        <p:nvSpPr>
          <p:cNvPr id="9" name="Text Placeholder 8"/>
          <p:cNvSpPr>
            <a:spLocks noGrp="1"/>
          </p:cNvSpPr>
          <p:nvPr>
            <p:ph type="body" sz="quarter" idx="12"/>
          </p:nvPr>
        </p:nvSpPr>
        <p:spPr>
          <a:xfrm>
            <a:off x="6389370" y="1695858"/>
            <a:ext cx="6208159" cy="4407151"/>
          </a:xfrm>
        </p:spPr>
        <p:txBody>
          <a:bodyPr>
            <a:normAutofit/>
          </a:bodyPr>
          <a:lstStyle/>
          <a:p>
            <a:pPr marL="457200" lvl="1" indent="0">
              <a:lnSpc>
                <a:spcPct val="80000"/>
              </a:lnSpc>
              <a:buNone/>
            </a:pPr>
            <a:endParaRPr lang="en-US" dirty="0">
              <a:latin typeface="+mn-lt"/>
              <a:cs typeface="Avenir Roman" charset="0"/>
            </a:endParaRPr>
          </a:p>
          <a:p>
            <a:pPr>
              <a:buClr>
                <a:schemeClr val="accent1"/>
              </a:buClr>
              <a:buSzPct val="80000"/>
            </a:pPr>
            <a:r>
              <a:rPr lang="en-US" sz="4000" dirty="0" smtClean="0">
                <a:solidFill>
                  <a:schemeClr val="bg2">
                    <a:lumMod val="50000"/>
                  </a:schemeClr>
                </a:solidFill>
                <a:latin typeface="+mn-lt"/>
                <a:cs typeface="Avenir Roman" charset="0"/>
              </a:rPr>
              <a:t>Serve Illinois</a:t>
            </a:r>
          </a:p>
          <a:p>
            <a:pPr>
              <a:buClr>
                <a:schemeClr val="accent1"/>
              </a:buClr>
              <a:buSzPct val="80000"/>
            </a:pPr>
            <a:r>
              <a:rPr lang="en-US" sz="4000" dirty="0" smtClean="0">
                <a:solidFill>
                  <a:schemeClr val="bg2">
                    <a:lumMod val="50000"/>
                  </a:schemeClr>
                </a:solidFill>
                <a:latin typeface="+mn-lt"/>
                <a:cs typeface="Avenir Roman" charset="0"/>
              </a:rPr>
              <a:t>Transform lives</a:t>
            </a:r>
          </a:p>
          <a:p>
            <a:pPr>
              <a:buClr>
                <a:schemeClr val="accent1"/>
              </a:buClr>
              <a:buSzPct val="80000"/>
            </a:pPr>
            <a:r>
              <a:rPr lang="en-US" sz="4000" dirty="0" smtClean="0">
                <a:solidFill>
                  <a:schemeClr val="bg2">
                    <a:lumMod val="50000"/>
                  </a:schemeClr>
                </a:solidFill>
                <a:latin typeface="+mn-lt"/>
                <a:cs typeface="Avenir Roman" charset="0"/>
              </a:rPr>
              <a:t>Meet demand</a:t>
            </a:r>
          </a:p>
          <a:p>
            <a:pPr>
              <a:buClr>
                <a:schemeClr val="accent1"/>
              </a:buClr>
              <a:buSzPct val="80000"/>
            </a:pPr>
            <a:r>
              <a:rPr lang="en-US" sz="4000" dirty="0" smtClean="0">
                <a:solidFill>
                  <a:schemeClr val="bg2">
                    <a:lumMod val="50000"/>
                  </a:schemeClr>
                </a:solidFill>
                <a:latin typeface="+mn-lt"/>
                <a:cs typeface="Avenir Roman" charset="0"/>
              </a:rPr>
              <a:t>Expand excellence</a:t>
            </a:r>
          </a:p>
          <a:p>
            <a:pPr>
              <a:buClr>
                <a:schemeClr val="accent1"/>
              </a:buClr>
              <a:buSzPct val="80000"/>
            </a:pPr>
            <a:r>
              <a:rPr lang="en-US" sz="4000" dirty="0" smtClean="0">
                <a:solidFill>
                  <a:schemeClr val="bg2">
                    <a:lumMod val="50000"/>
                  </a:schemeClr>
                </a:solidFill>
                <a:latin typeface="+mn-lt"/>
                <a:cs typeface="Avenir Roman" charset="0"/>
              </a:rPr>
              <a:t>Drive economic engine </a:t>
            </a:r>
          </a:p>
          <a:p>
            <a:endParaRPr lang="en-US" sz="4000" dirty="0" smtClean="0">
              <a:latin typeface="+mn-lt"/>
              <a:cs typeface="Avenir Roman"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874059"/>
            <a:ext cx="5886450" cy="6036200"/>
          </a:xfrm>
          <a:prstGeom prst="rect">
            <a:avLst/>
          </a:prstGeom>
        </p:spPr>
      </p:pic>
      <p:sp>
        <p:nvSpPr>
          <p:cNvPr id="4" name="Rectangle 3"/>
          <p:cNvSpPr/>
          <p:nvPr/>
        </p:nvSpPr>
        <p:spPr>
          <a:xfrm>
            <a:off x="5886450" y="6239435"/>
            <a:ext cx="2047315" cy="618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73302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12192000" cy="8740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1"/>
          </p:nvPr>
        </p:nvSpPr>
        <p:spPr>
          <a:xfrm>
            <a:off x="445770" y="179051"/>
            <a:ext cx="11349990" cy="1390016"/>
          </a:xfrm>
        </p:spPr>
        <p:txBody>
          <a:bodyPr>
            <a:noAutofit/>
          </a:bodyPr>
          <a:lstStyle/>
          <a:p>
            <a:r>
              <a:rPr lang="en-US" sz="2400" spc="600" dirty="0" smtClean="0">
                <a:solidFill>
                  <a:schemeClr val="bg1"/>
                </a:solidFill>
                <a:effectLst>
                  <a:outerShdw blurRad="38100" dist="38100" dir="2700000" algn="tl">
                    <a:srgbClr val="000000">
                      <a:alpha val="43137"/>
                    </a:srgbClr>
                  </a:outerShdw>
                </a:effectLst>
              </a:rPr>
              <a:t>THE VALUE OF A DEGREE…</a:t>
            </a:r>
            <a:endParaRPr lang="en-US" sz="2400" i="1" spc="600"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4549140" y="6239435"/>
            <a:ext cx="3268980" cy="618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art. Earnings and unemployment rates by educational attainment"/>
          <p:cNvPicPr>
            <a:picLocks noChangeAspect="1" noChangeArrowheads="1"/>
          </p:cNvPicPr>
          <p:nvPr/>
        </p:nvPicPr>
        <p:blipFill rotWithShape="1">
          <a:blip r:embed="rId3">
            <a:extLst>
              <a:ext uri="{28A0092B-C50C-407E-A947-70E740481C1C}">
                <a14:useLocalDpi xmlns:a14="http://schemas.microsoft.com/office/drawing/2010/main" val="0"/>
              </a:ext>
            </a:extLst>
          </a:blip>
          <a:srcRect b="-255"/>
          <a:stretch/>
        </p:blipFill>
        <p:spPr bwMode="auto">
          <a:xfrm>
            <a:off x="689060" y="892753"/>
            <a:ext cx="10813879" cy="5965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9621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5791"/>
            <a:ext cx="12191999" cy="6252209"/>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
            <a:ext cx="12192000" cy="605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1"/>
          </p:nvPr>
        </p:nvSpPr>
        <p:spPr>
          <a:xfrm>
            <a:off x="65459" y="128426"/>
            <a:ext cx="12061081" cy="431645"/>
          </a:xfrm>
        </p:spPr>
        <p:txBody>
          <a:bodyPr>
            <a:noAutofit/>
          </a:bodyPr>
          <a:lstStyle/>
          <a:p>
            <a:r>
              <a:rPr lang="en-US" sz="2400" spc="600" dirty="0" smtClean="0">
                <a:solidFill>
                  <a:schemeClr val="bg1"/>
                </a:solidFill>
                <a:effectLst>
                  <a:outerShdw blurRad="38100" dist="38100" dir="2700000" algn="tl">
                    <a:srgbClr val="000000">
                      <a:alpha val="43137"/>
                    </a:srgbClr>
                  </a:outerShdw>
                </a:effectLst>
              </a:rPr>
              <a:t>STRATEGIC ENROLLMENT</a:t>
            </a:r>
            <a:endParaRPr lang="en-US" sz="2400" i="1" spc="600" dirty="0">
              <a:solidFill>
                <a:schemeClr val="bg1"/>
              </a:solidFill>
              <a:effectLst>
                <a:outerShdw blurRad="38100" dist="38100" dir="2700000" algn="tl">
                  <a:srgbClr val="000000">
                    <a:alpha val="43137"/>
                  </a:srgbClr>
                </a:outerShdw>
              </a:effectLst>
            </a:endParaRPr>
          </a:p>
        </p:txBody>
      </p:sp>
      <p:sp>
        <p:nvSpPr>
          <p:cNvPr id="9" name="Text Placeholder 8"/>
          <p:cNvSpPr>
            <a:spLocks noGrp="1"/>
          </p:cNvSpPr>
          <p:nvPr>
            <p:ph type="body" sz="quarter" idx="12"/>
          </p:nvPr>
        </p:nvSpPr>
        <p:spPr>
          <a:xfrm>
            <a:off x="2694393" y="1976719"/>
            <a:ext cx="6803212" cy="3307976"/>
          </a:xfrm>
          <a:solidFill>
            <a:srgbClr val="000000">
              <a:alpha val="36078"/>
            </a:srgbClr>
          </a:solidFill>
        </p:spPr>
        <p:txBody>
          <a:bodyPr>
            <a:normAutofit/>
          </a:bodyPr>
          <a:lstStyle/>
          <a:p>
            <a:pPr marL="457200" lvl="1" indent="0" algn="ctr">
              <a:lnSpc>
                <a:spcPct val="80000"/>
              </a:lnSpc>
              <a:buNone/>
            </a:pPr>
            <a:endParaRPr lang="en-US" sz="4700" dirty="0" smtClean="0">
              <a:latin typeface="+mn-lt"/>
              <a:cs typeface="Avenir Roman" charset="0"/>
            </a:endParaRPr>
          </a:p>
          <a:p>
            <a:pPr marL="0" indent="0" algn="ctr">
              <a:lnSpc>
                <a:spcPct val="70000"/>
              </a:lnSpc>
              <a:spcBef>
                <a:spcPts val="0"/>
              </a:spcBef>
              <a:buNone/>
            </a:pPr>
            <a:r>
              <a:rPr lang="en-US" sz="10400" b="1" dirty="0" smtClean="0">
                <a:solidFill>
                  <a:schemeClr val="bg1"/>
                </a:solidFill>
                <a:effectLst>
                  <a:outerShdw blurRad="38100" dist="38100" dir="2700000" algn="tl">
                    <a:srgbClr val="000000">
                      <a:alpha val="43137"/>
                    </a:srgbClr>
                  </a:outerShdw>
                </a:effectLst>
                <a:latin typeface="+mn-lt"/>
                <a:cs typeface="Avenir Roman" charset="0"/>
              </a:rPr>
              <a:t>100,000</a:t>
            </a:r>
            <a:r>
              <a:rPr lang="en-US" sz="10400" dirty="0" smtClean="0">
                <a:solidFill>
                  <a:schemeClr val="bg1"/>
                </a:solidFill>
                <a:effectLst>
                  <a:outerShdw blurRad="38100" dist="38100" dir="2700000" algn="tl">
                    <a:srgbClr val="000000">
                      <a:alpha val="43137"/>
                    </a:srgbClr>
                  </a:outerShdw>
                </a:effectLst>
                <a:latin typeface="+mn-lt"/>
                <a:cs typeface="Avenir Roman" charset="0"/>
              </a:rPr>
              <a:t> </a:t>
            </a:r>
          </a:p>
          <a:p>
            <a:pPr marL="0" indent="0" algn="ctr">
              <a:lnSpc>
                <a:spcPct val="70000"/>
              </a:lnSpc>
              <a:spcBef>
                <a:spcPts val="0"/>
              </a:spcBef>
              <a:buNone/>
            </a:pPr>
            <a:r>
              <a:rPr lang="en-US" sz="10400" dirty="0" smtClean="0">
                <a:solidFill>
                  <a:schemeClr val="bg1"/>
                </a:solidFill>
                <a:effectLst>
                  <a:outerShdw blurRad="38100" dist="38100" dir="2700000" algn="tl">
                    <a:srgbClr val="000000">
                      <a:alpha val="43137"/>
                    </a:srgbClr>
                  </a:outerShdw>
                </a:effectLst>
                <a:latin typeface="+mn-lt"/>
                <a:cs typeface="Avenir Roman" charset="0"/>
              </a:rPr>
              <a:t>students?</a:t>
            </a:r>
            <a:endParaRPr lang="en-US" sz="10400" dirty="0">
              <a:solidFill>
                <a:schemeClr val="bg1"/>
              </a:solidFill>
              <a:effectLst>
                <a:outerShdw blurRad="38100" dist="38100" dir="2700000" algn="tl">
                  <a:srgbClr val="000000">
                    <a:alpha val="43137"/>
                  </a:srgbClr>
                </a:outerShdw>
              </a:effectLst>
              <a:latin typeface="+mn-lt"/>
              <a:cs typeface="Avenir Roman" charset="0"/>
            </a:endParaRPr>
          </a:p>
          <a:p>
            <a:pPr algn="ctr"/>
            <a:endParaRPr lang="en-US" dirty="0">
              <a:latin typeface="Avenir Roman" charset="0"/>
              <a:cs typeface="Avenir Roman" charset="0"/>
            </a:endParaRPr>
          </a:p>
        </p:txBody>
      </p:sp>
    </p:spTree>
    <p:extLst>
      <p:ext uri="{BB962C8B-B14F-4D97-AF65-F5344CB8AC3E}">
        <p14:creationId xmlns:p14="http://schemas.microsoft.com/office/powerpoint/2010/main" val="26779652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White Background and Footer">
  <a:themeElements>
    <a:clrScheme name="Custom 8">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aramond-Trebuchet MS">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ue Background and Foo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3600" spc="10" dirty="0">
            <a:solidFill>
              <a:srgbClr val="ECF0F1"/>
            </a:solidFill>
            <a:latin typeface="Arial"/>
            <a:cs typeface="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ordmark Head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3600" spc="10" dirty="0">
            <a:solidFill>
              <a:srgbClr val="ECF0F1"/>
            </a:solidFill>
            <a:latin typeface="Arial"/>
            <a:cs typeface="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ue Background and Head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3600" spc="10" dirty="0">
            <a:solidFill>
              <a:srgbClr val="ECF0F1"/>
            </a:solidFill>
            <a:latin typeface="Arial"/>
            <a:cs typeface="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White Background and Head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3600" spc="10" dirty="0">
            <a:solidFill>
              <a:srgbClr val="ECF0F1"/>
            </a:solidFill>
            <a:latin typeface="Arial"/>
            <a:cs typeface="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olor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41373</TotalTime>
  <Words>251</Words>
  <Application>Microsoft Office PowerPoint</Application>
  <PresentationFormat>Widescreen</PresentationFormat>
  <Paragraphs>103</Paragraphs>
  <Slides>18</Slides>
  <Notes>18</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18</vt:i4>
      </vt:variant>
    </vt:vector>
  </HeadingPairs>
  <TitlesOfParts>
    <vt:vector size="31" baseType="lpstr">
      <vt:lpstr>Arial</vt:lpstr>
      <vt:lpstr>Avenir Roman</vt:lpstr>
      <vt:lpstr>Calibri</vt:lpstr>
      <vt:lpstr>Calibri Light</vt:lpstr>
      <vt:lpstr>Georgia</vt:lpstr>
      <vt:lpstr>Trebuchet MS</vt:lpstr>
      <vt:lpstr>White Background and Footer</vt:lpstr>
      <vt:lpstr>Blue Background and Footer</vt:lpstr>
      <vt:lpstr>Wordmark Header</vt:lpstr>
      <vt:lpstr>Blue Background and Header</vt:lpstr>
      <vt:lpstr>White Background and Header</vt:lpstr>
      <vt:lpstr>Colors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 of 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ualyncroleourstu1@mx.uillinois.edu</dc:creator>
  <cp:lastModifiedBy>Ruby, Kirsten</cp:lastModifiedBy>
  <cp:revision>1289</cp:revision>
  <cp:lastPrinted>2017-01-12T17:15:36Z</cp:lastPrinted>
  <dcterms:created xsi:type="dcterms:W3CDTF">2015-03-03T15:25:54Z</dcterms:created>
  <dcterms:modified xsi:type="dcterms:W3CDTF">2017-01-18T15:56:30Z</dcterms:modified>
</cp:coreProperties>
</file>